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4"/>
  </p:sldMasterIdLst>
  <p:sldIdLst>
    <p:sldId id="256" r:id="rId5"/>
    <p:sldId id="259" r:id="rId6"/>
    <p:sldId id="261" r:id="rId7"/>
    <p:sldId id="260" r:id="rId8"/>
    <p:sldId id="25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EAB055-2B01-45B4-897C-2E91613DAD1A}" v="81" dt="2020-05-28T11:39:30.045"/>
    <p1510:client id="{49B817F9-6A7E-4402-9C83-50694CE31F71}" v="32" dt="2020-05-27T14:04:24.779"/>
  </p1510:revLst>
</p1510:revInfo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Coles" userId="7f14ea8e-113e-4c61-b565-93b0deaccbc4" providerId="ADAL" clId="{34EAB055-2B01-45B4-897C-2E91613DAD1A}"/>
    <pc:docChg chg="modSld">
      <pc:chgData name="Paul Coles" userId="7f14ea8e-113e-4c61-b565-93b0deaccbc4" providerId="ADAL" clId="{34EAB055-2B01-45B4-897C-2E91613DAD1A}" dt="2020-05-28T11:39:30.045" v="81" actId="20577"/>
      <pc:docMkLst>
        <pc:docMk/>
      </pc:docMkLst>
      <pc:sldChg chg="modSp mod">
        <pc:chgData name="Paul Coles" userId="7f14ea8e-113e-4c61-b565-93b0deaccbc4" providerId="ADAL" clId="{34EAB055-2B01-45B4-897C-2E91613DAD1A}" dt="2020-05-28T11:39:30.045" v="81" actId="20577"/>
        <pc:sldMkLst>
          <pc:docMk/>
          <pc:sldMk cId="2808003865" sldId="260"/>
        </pc:sldMkLst>
        <pc:graphicFrameChg chg="mod">
          <ac:chgData name="Paul Coles" userId="7f14ea8e-113e-4c61-b565-93b0deaccbc4" providerId="ADAL" clId="{34EAB055-2B01-45B4-897C-2E91613DAD1A}" dt="2020-05-28T11:39:30.045" v="81" actId="20577"/>
          <ac:graphicFrameMkLst>
            <pc:docMk/>
            <pc:sldMk cId="2808003865" sldId="260"/>
            <ac:graphicFrameMk id="5" creationId="{D113D971-0FD7-4B7E-997F-BD075820508A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E25EF7-A973-4439-8ACF-2CBC61D958F2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9153ABD-2AF6-45C6-91FE-695C290DF7F7}">
      <dgm:prSet/>
      <dgm:spPr/>
      <dgm:t>
        <a:bodyPr/>
        <a:lstStyle/>
        <a:p>
          <a:r>
            <a:rPr lang="en-GB" dirty="0"/>
            <a:t>Our volunteers enable us to reach many people in the City of London.</a:t>
          </a:r>
          <a:endParaRPr lang="en-US" dirty="0"/>
        </a:p>
      </dgm:t>
    </dgm:pt>
    <dgm:pt modelId="{F67F997F-7DB1-4445-AB99-7F9B6D903057}" type="parTrans" cxnId="{9BE6A72C-A8E6-4EFD-AE08-0B63E39AC877}">
      <dgm:prSet/>
      <dgm:spPr/>
      <dgm:t>
        <a:bodyPr/>
        <a:lstStyle/>
        <a:p>
          <a:endParaRPr lang="en-US"/>
        </a:p>
      </dgm:t>
    </dgm:pt>
    <dgm:pt modelId="{5F144DF9-60A0-4054-A618-F70A4A80443D}" type="sibTrans" cxnId="{9BE6A72C-A8E6-4EFD-AE08-0B63E39AC877}">
      <dgm:prSet/>
      <dgm:spPr/>
      <dgm:t>
        <a:bodyPr/>
        <a:lstStyle/>
        <a:p>
          <a:endParaRPr lang="en-US"/>
        </a:p>
      </dgm:t>
    </dgm:pt>
    <dgm:pt modelId="{0FD8FC09-E2AA-48D8-AF6B-F0A289BB1623}">
      <dgm:prSet/>
      <dgm:spPr/>
      <dgm:t>
        <a:bodyPr/>
        <a:lstStyle/>
        <a:p>
          <a:r>
            <a:rPr lang="en-GB" dirty="0"/>
            <a:t>They are at the heart of our ability to achieve our mission and objectives  </a:t>
          </a:r>
          <a:endParaRPr lang="en-US" dirty="0"/>
        </a:p>
      </dgm:t>
    </dgm:pt>
    <dgm:pt modelId="{B2CE2C23-CD03-45DE-87EF-5D46F778EEDD}" type="parTrans" cxnId="{EB3BE115-76BB-44F1-9A06-6FD18179BBA8}">
      <dgm:prSet/>
      <dgm:spPr/>
      <dgm:t>
        <a:bodyPr/>
        <a:lstStyle/>
        <a:p>
          <a:endParaRPr lang="en-US"/>
        </a:p>
      </dgm:t>
    </dgm:pt>
    <dgm:pt modelId="{B28B3AEA-7D6D-4A1C-AC45-7B3AD90894C1}" type="sibTrans" cxnId="{EB3BE115-76BB-44F1-9A06-6FD18179BBA8}">
      <dgm:prSet/>
      <dgm:spPr/>
      <dgm:t>
        <a:bodyPr/>
        <a:lstStyle/>
        <a:p>
          <a:endParaRPr lang="en-US"/>
        </a:p>
      </dgm:t>
    </dgm:pt>
    <dgm:pt modelId="{38C63956-2B12-4C35-8C50-4B585AB06D7D}">
      <dgm:prSet/>
      <dgm:spPr/>
      <dgm:t>
        <a:bodyPr/>
        <a:lstStyle/>
        <a:p>
          <a:r>
            <a:rPr lang="en-GB" dirty="0"/>
            <a:t>Volunteers are the face and voice of Healthwatch City of London. </a:t>
          </a:r>
          <a:endParaRPr lang="en-US" dirty="0"/>
        </a:p>
      </dgm:t>
    </dgm:pt>
    <dgm:pt modelId="{819755FC-651A-4AE7-A939-A7D637D061AF}" type="parTrans" cxnId="{7EC12B34-47EE-4E97-87E9-12917629F474}">
      <dgm:prSet/>
      <dgm:spPr/>
      <dgm:t>
        <a:bodyPr/>
        <a:lstStyle/>
        <a:p>
          <a:endParaRPr lang="en-US"/>
        </a:p>
      </dgm:t>
    </dgm:pt>
    <dgm:pt modelId="{2C3176BE-6E4A-4A34-8B3C-5DAB07E0C3DC}" type="sibTrans" cxnId="{7EC12B34-47EE-4E97-87E9-12917629F474}">
      <dgm:prSet/>
      <dgm:spPr/>
      <dgm:t>
        <a:bodyPr/>
        <a:lstStyle/>
        <a:p>
          <a:endParaRPr lang="en-US"/>
        </a:p>
      </dgm:t>
    </dgm:pt>
    <dgm:pt modelId="{1DD607C8-E628-436D-BC6D-F5D078E4D246}">
      <dgm:prSet/>
      <dgm:spPr/>
      <dgm:t>
        <a:bodyPr/>
        <a:lstStyle/>
        <a:p>
          <a:r>
            <a:rPr lang="en-GB" dirty="0"/>
            <a:t>They raise awareness of our organisation,</a:t>
          </a:r>
          <a:endParaRPr lang="en-US" dirty="0"/>
        </a:p>
      </dgm:t>
    </dgm:pt>
    <dgm:pt modelId="{37B19466-2B7F-4055-B45F-CD94B00DE6DC}" type="parTrans" cxnId="{4E63DB54-54BD-4DFE-9094-7593B3ACC9CC}">
      <dgm:prSet/>
      <dgm:spPr/>
      <dgm:t>
        <a:bodyPr/>
        <a:lstStyle/>
        <a:p>
          <a:endParaRPr lang="en-US"/>
        </a:p>
      </dgm:t>
    </dgm:pt>
    <dgm:pt modelId="{2F0F4046-37AB-4EDD-BF58-FB11261695F5}" type="sibTrans" cxnId="{4E63DB54-54BD-4DFE-9094-7593B3ACC9CC}">
      <dgm:prSet/>
      <dgm:spPr/>
      <dgm:t>
        <a:bodyPr/>
        <a:lstStyle/>
        <a:p>
          <a:endParaRPr lang="en-US"/>
        </a:p>
      </dgm:t>
    </dgm:pt>
    <dgm:pt modelId="{C13077D2-BC74-4152-B7E6-AF1871A9F781}">
      <dgm:prSet/>
      <dgm:spPr/>
      <dgm:t>
        <a:bodyPr/>
        <a:lstStyle/>
        <a:p>
          <a:r>
            <a:rPr lang="en-GB" dirty="0"/>
            <a:t>Influencing service design and delivery by representing the views of the community </a:t>
          </a:r>
          <a:endParaRPr lang="en-US" dirty="0"/>
        </a:p>
      </dgm:t>
    </dgm:pt>
    <dgm:pt modelId="{5E9F5535-889F-4C01-84CB-3146633B21AA}" type="parTrans" cxnId="{520603FA-A858-4899-91D2-68DE72372130}">
      <dgm:prSet/>
      <dgm:spPr/>
      <dgm:t>
        <a:bodyPr/>
        <a:lstStyle/>
        <a:p>
          <a:endParaRPr lang="en-US"/>
        </a:p>
      </dgm:t>
    </dgm:pt>
    <dgm:pt modelId="{80FF9A3D-48B5-40CC-92E3-78AD6448A261}" type="sibTrans" cxnId="{520603FA-A858-4899-91D2-68DE72372130}">
      <dgm:prSet/>
      <dgm:spPr/>
      <dgm:t>
        <a:bodyPr/>
        <a:lstStyle/>
        <a:p>
          <a:endParaRPr lang="en-US"/>
        </a:p>
      </dgm:t>
    </dgm:pt>
    <dgm:pt modelId="{F986BCFE-E360-4347-9F25-0D9F1BD690C8}">
      <dgm:prSet/>
      <dgm:spPr/>
      <dgm:t>
        <a:bodyPr/>
        <a:lstStyle/>
        <a:p>
          <a:r>
            <a:rPr lang="en-GB" dirty="0"/>
            <a:t>Providing information</a:t>
          </a:r>
          <a:endParaRPr lang="en-US" dirty="0"/>
        </a:p>
      </dgm:t>
    </dgm:pt>
    <dgm:pt modelId="{A556B32E-D8DB-41D1-B8B8-5536243EAFEA}" type="parTrans" cxnId="{0A529756-91C4-4794-9EC9-CC39F26122FC}">
      <dgm:prSet/>
      <dgm:spPr/>
      <dgm:t>
        <a:bodyPr/>
        <a:lstStyle/>
        <a:p>
          <a:endParaRPr lang="en-US"/>
        </a:p>
      </dgm:t>
    </dgm:pt>
    <dgm:pt modelId="{DC95C13A-45AE-4ED2-B29C-15910A9E9596}" type="sibTrans" cxnId="{0A529756-91C4-4794-9EC9-CC39F26122FC}">
      <dgm:prSet/>
      <dgm:spPr/>
      <dgm:t>
        <a:bodyPr/>
        <a:lstStyle/>
        <a:p>
          <a:endParaRPr lang="en-US"/>
        </a:p>
      </dgm:t>
    </dgm:pt>
    <dgm:pt modelId="{7D98EFA1-42E7-4E8B-AB47-3B9893F5BFF8}">
      <dgm:prSet/>
      <dgm:spPr/>
      <dgm:t>
        <a:bodyPr/>
        <a:lstStyle/>
        <a:p>
          <a:r>
            <a:rPr lang="en-GB" dirty="0"/>
            <a:t>Supporting the public to have their say. . </a:t>
          </a:r>
          <a:endParaRPr lang="en-US" dirty="0"/>
        </a:p>
      </dgm:t>
    </dgm:pt>
    <dgm:pt modelId="{19008C90-B58B-4CFC-BC03-CFFBF0F92392}" type="parTrans" cxnId="{EC1187B9-34A4-431D-9BDD-F8C13EF77D46}">
      <dgm:prSet/>
      <dgm:spPr/>
      <dgm:t>
        <a:bodyPr/>
        <a:lstStyle/>
        <a:p>
          <a:endParaRPr lang="en-US"/>
        </a:p>
      </dgm:t>
    </dgm:pt>
    <dgm:pt modelId="{AD92AA56-D979-4281-8165-0C4CB315AA2A}" type="sibTrans" cxnId="{EC1187B9-34A4-431D-9BDD-F8C13EF77D46}">
      <dgm:prSet/>
      <dgm:spPr/>
      <dgm:t>
        <a:bodyPr/>
        <a:lstStyle/>
        <a:p>
          <a:endParaRPr lang="en-US"/>
        </a:p>
      </dgm:t>
    </dgm:pt>
    <dgm:pt modelId="{02F7414A-DC9E-4F53-9C8B-7D7249CD92C8}" type="pres">
      <dgm:prSet presAssocID="{03E25EF7-A973-4439-8ACF-2CBC61D958F2}" presName="diagram" presStyleCnt="0">
        <dgm:presLayoutVars>
          <dgm:dir/>
          <dgm:resizeHandles val="exact"/>
        </dgm:presLayoutVars>
      </dgm:prSet>
      <dgm:spPr/>
    </dgm:pt>
    <dgm:pt modelId="{12A1F7A0-AE42-4E3A-897C-116CFB4F299A}" type="pres">
      <dgm:prSet presAssocID="{79153ABD-2AF6-45C6-91FE-695C290DF7F7}" presName="node" presStyleLbl="node1" presStyleIdx="0" presStyleCnt="7">
        <dgm:presLayoutVars>
          <dgm:bulletEnabled val="1"/>
        </dgm:presLayoutVars>
      </dgm:prSet>
      <dgm:spPr/>
    </dgm:pt>
    <dgm:pt modelId="{41E5B382-7160-4AC3-95AF-11B1E7FDB64D}" type="pres">
      <dgm:prSet presAssocID="{5F144DF9-60A0-4054-A618-F70A4A80443D}" presName="sibTrans" presStyleCnt="0"/>
      <dgm:spPr/>
    </dgm:pt>
    <dgm:pt modelId="{C13E0260-1374-49B5-9218-9834EF98411C}" type="pres">
      <dgm:prSet presAssocID="{0FD8FC09-E2AA-48D8-AF6B-F0A289BB1623}" presName="node" presStyleLbl="node1" presStyleIdx="1" presStyleCnt="7">
        <dgm:presLayoutVars>
          <dgm:bulletEnabled val="1"/>
        </dgm:presLayoutVars>
      </dgm:prSet>
      <dgm:spPr/>
    </dgm:pt>
    <dgm:pt modelId="{6FFCF659-B3D1-430D-8DFC-AEB67F6D0A35}" type="pres">
      <dgm:prSet presAssocID="{B28B3AEA-7D6D-4A1C-AC45-7B3AD90894C1}" presName="sibTrans" presStyleCnt="0"/>
      <dgm:spPr/>
    </dgm:pt>
    <dgm:pt modelId="{47932400-9930-4B1F-AD90-ECE3D40D161E}" type="pres">
      <dgm:prSet presAssocID="{38C63956-2B12-4C35-8C50-4B585AB06D7D}" presName="node" presStyleLbl="node1" presStyleIdx="2" presStyleCnt="7">
        <dgm:presLayoutVars>
          <dgm:bulletEnabled val="1"/>
        </dgm:presLayoutVars>
      </dgm:prSet>
      <dgm:spPr/>
    </dgm:pt>
    <dgm:pt modelId="{38FEA25F-1710-408E-9946-D4F967004C54}" type="pres">
      <dgm:prSet presAssocID="{2C3176BE-6E4A-4A34-8B3C-5DAB07E0C3DC}" presName="sibTrans" presStyleCnt="0"/>
      <dgm:spPr/>
    </dgm:pt>
    <dgm:pt modelId="{80523F75-7A0B-434A-A83B-38C4484E37F2}" type="pres">
      <dgm:prSet presAssocID="{1DD607C8-E628-436D-BC6D-F5D078E4D246}" presName="node" presStyleLbl="node1" presStyleIdx="3" presStyleCnt="7">
        <dgm:presLayoutVars>
          <dgm:bulletEnabled val="1"/>
        </dgm:presLayoutVars>
      </dgm:prSet>
      <dgm:spPr/>
    </dgm:pt>
    <dgm:pt modelId="{946FBCC5-A877-4FA8-9832-A1EFEDE56C9C}" type="pres">
      <dgm:prSet presAssocID="{2F0F4046-37AB-4EDD-BF58-FB11261695F5}" presName="sibTrans" presStyleCnt="0"/>
      <dgm:spPr/>
    </dgm:pt>
    <dgm:pt modelId="{08CC545D-6332-423E-8F85-560C3FA1FC7A}" type="pres">
      <dgm:prSet presAssocID="{C13077D2-BC74-4152-B7E6-AF1871A9F781}" presName="node" presStyleLbl="node1" presStyleIdx="4" presStyleCnt="7">
        <dgm:presLayoutVars>
          <dgm:bulletEnabled val="1"/>
        </dgm:presLayoutVars>
      </dgm:prSet>
      <dgm:spPr/>
    </dgm:pt>
    <dgm:pt modelId="{202FB9F1-CC58-4478-8A62-2C145E59A47F}" type="pres">
      <dgm:prSet presAssocID="{80FF9A3D-48B5-40CC-92E3-78AD6448A261}" presName="sibTrans" presStyleCnt="0"/>
      <dgm:spPr/>
    </dgm:pt>
    <dgm:pt modelId="{209E8702-F79A-4A06-B758-B1FFF83D8B09}" type="pres">
      <dgm:prSet presAssocID="{F986BCFE-E360-4347-9F25-0D9F1BD690C8}" presName="node" presStyleLbl="node1" presStyleIdx="5" presStyleCnt="7">
        <dgm:presLayoutVars>
          <dgm:bulletEnabled val="1"/>
        </dgm:presLayoutVars>
      </dgm:prSet>
      <dgm:spPr/>
    </dgm:pt>
    <dgm:pt modelId="{DA9B81A0-74B6-47DB-93E5-0FF0FF948182}" type="pres">
      <dgm:prSet presAssocID="{DC95C13A-45AE-4ED2-B29C-15910A9E9596}" presName="sibTrans" presStyleCnt="0"/>
      <dgm:spPr/>
    </dgm:pt>
    <dgm:pt modelId="{E1FE2D50-AA04-4262-8BE1-102FDBDB7856}" type="pres">
      <dgm:prSet presAssocID="{7D98EFA1-42E7-4E8B-AB47-3B9893F5BFF8}" presName="node" presStyleLbl="node1" presStyleIdx="6" presStyleCnt="7">
        <dgm:presLayoutVars>
          <dgm:bulletEnabled val="1"/>
        </dgm:presLayoutVars>
      </dgm:prSet>
      <dgm:spPr/>
    </dgm:pt>
  </dgm:ptLst>
  <dgm:cxnLst>
    <dgm:cxn modelId="{1AF36709-823F-4219-9197-CB0FED47DDC3}" type="presOf" srcId="{03E25EF7-A973-4439-8ACF-2CBC61D958F2}" destId="{02F7414A-DC9E-4F53-9C8B-7D7249CD92C8}" srcOrd="0" destOrd="0" presId="urn:microsoft.com/office/officeart/2005/8/layout/default"/>
    <dgm:cxn modelId="{EB3BE115-76BB-44F1-9A06-6FD18179BBA8}" srcId="{03E25EF7-A973-4439-8ACF-2CBC61D958F2}" destId="{0FD8FC09-E2AA-48D8-AF6B-F0A289BB1623}" srcOrd="1" destOrd="0" parTransId="{B2CE2C23-CD03-45DE-87EF-5D46F778EEDD}" sibTransId="{B28B3AEA-7D6D-4A1C-AC45-7B3AD90894C1}"/>
    <dgm:cxn modelId="{A37BA528-4DB2-4437-83AF-76AEE900A476}" type="presOf" srcId="{0FD8FC09-E2AA-48D8-AF6B-F0A289BB1623}" destId="{C13E0260-1374-49B5-9218-9834EF98411C}" srcOrd="0" destOrd="0" presId="urn:microsoft.com/office/officeart/2005/8/layout/default"/>
    <dgm:cxn modelId="{9BE6A72C-A8E6-4EFD-AE08-0B63E39AC877}" srcId="{03E25EF7-A973-4439-8ACF-2CBC61D958F2}" destId="{79153ABD-2AF6-45C6-91FE-695C290DF7F7}" srcOrd="0" destOrd="0" parTransId="{F67F997F-7DB1-4445-AB99-7F9B6D903057}" sibTransId="{5F144DF9-60A0-4054-A618-F70A4A80443D}"/>
    <dgm:cxn modelId="{7F495231-79EA-4447-9518-3AFFE4DFB103}" type="presOf" srcId="{F986BCFE-E360-4347-9F25-0D9F1BD690C8}" destId="{209E8702-F79A-4A06-B758-B1FFF83D8B09}" srcOrd="0" destOrd="0" presId="urn:microsoft.com/office/officeart/2005/8/layout/default"/>
    <dgm:cxn modelId="{7EC12B34-47EE-4E97-87E9-12917629F474}" srcId="{03E25EF7-A973-4439-8ACF-2CBC61D958F2}" destId="{38C63956-2B12-4C35-8C50-4B585AB06D7D}" srcOrd="2" destOrd="0" parTransId="{819755FC-651A-4AE7-A939-A7D637D061AF}" sibTransId="{2C3176BE-6E4A-4A34-8B3C-5DAB07E0C3DC}"/>
    <dgm:cxn modelId="{4E63DB54-54BD-4DFE-9094-7593B3ACC9CC}" srcId="{03E25EF7-A973-4439-8ACF-2CBC61D958F2}" destId="{1DD607C8-E628-436D-BC6D-F5D078E4D246}" srcOrd="3" destOrd="0" parTransId="{37B19466-2B7F-4055-B45F-CD94B00DE6DC}" sibTransId="{2F0F4046-37AB-4EDD-BF58-FB11261695F5}"/>
    <dgm:cxn modelId="{0A529756-91C4-4794-9EC9-CC39F26122FC}" srcId="{03E25EF7-A973-4439-8ACF-2CBC61D958F2}" destId="{F986BCFE-E360-4347-9F25-0D9F1BD690C8}" srcOrd="5" destOrd="0" parTransId="{A556B32E-D8DB-41D1-B8B8-5536243EAFEA}" sibTransId="{DC95C13A-45AE-4ED2-B29C-15910A9E9596}"/>
    <dgm:cxn modelId="{CF37FF7A-9B70-4FE5-A93E-EAE5740C9ED3}" type="presOf" srcId="{38C63956-2B12-4C35-8C50-4B585AB06D7D}" destId="{47932400-9930-4B1F-AD90-ECE3D40D161E}" srcOrd="0" destOrd="0" presId="urn:microsoft.com/office/officeart/2005/8/layout/default"/>
    <dgm:cxn modelId="{EC1187B9-34A4-431D-9BDD-F8C13EF77D46}" srcId="{03E25EF7-A973-4439-8ACF-2CBC61D958F2}" destId="{7D98EFA1-42E7-4E8B-AB47-3B9893F5BFF8}" srcOrd="6" destOrd="0" parTransId="{19008C90-B58B-4CFC-BC03-CFFBF0F92392}" sibTransId="{AD92AA56-D979-4281-8165-0C4CB315AA2A}"/>
    <dgm:cxn modelId="{031499C6-5541-4C92-9218-FC3FD485F59B}" type="presOf" srcId="{1DD607C8-E628-436D-BC6D-F5D078E4D246}" destId="{80523F75-7A0B-434A-A83B-38C4484E37F2}" srcOrd="0" destOrd="0" presId="urn:microsoft.com/office/officeart/2005/8/layout/default"/>
    <dgm:cxn modelId="{2632ADE3-3110-4FB1-8DF5-CB6F8B235716}" type="presOf" srcId="{C13077D2-BC74-4152-B7E6-AF1871A9F781}" destId="{08CC545D-6332-423E-8F85-560C3FA1FC7A}" srcOrd="0" destOrd="0" presId="urn:microsoft.com/office/officeart/2005/8/layout/default"/>
    <dgm:cxn modelId="{A788CAE5-48DE-4620-A1AB-A9BA1E53B5B4}" type="presOf" srcId="{79153ABD-2AF6-45C6-91FE-695C290DF7F7}" destId="{12A1F7A0-AE42-4E3A-897C-116CFB4F299A}" srcOrd="0" destOrd="0" presId="urn:microsoft.com/office/officeart/2005/8/layout/default"/>
    <dgm:cxn modelId="{520603FA-A858-4899-91D2-68DE72372130}" srcId="{03E25EF7-A973-4439-8ACF-2CBC61D958F2}" destId="{C13077D2-BC74-4152-B7E6-AF1871A9F781}" srcOrd="4" destOrd="0" parTransId="{5E9F5535-889F-4C01-84CB-3146633B21AA}" sibTransId="{80FF9A3D-48B5-40CC-92E3-78AD6448A261}"/>
    <dgm:cxn modelId="{992F50FD-21A1-4FDE-869A-FDEA5C2DED45}" type="presOf" srcId="{7D98EFA1-42E7-4E8B-AB47-3B9893F5BFF8}" destId="{E1FE2D50-AA04-4262-8BE1-102FDBDB7856}" srcOrd="0" destOrd="0" presId="urn:microsoft.com/office/officeart/2005/8/layout/default"/>
    <dgm:cxn modelId="{1D3702C2-A084-48D6-9CC0-46F0F67443EB}" type="presParOf" srcId="{02F7414A-DC9E-4F53-9C8B-7D7249CD92C8}" destId="{12A1F7A0-AE42-4E3A-897C-116CFB4F299A}" srcOrd="0" destOrd="0" presId="urn:microsoft.com/office/officeart/2005/8/layout/default"/>
    <dgm:cxn modelId="{0AAF0B37-C25A-469A-90EE-BBB5FDE6AA20}" type="presParOf" srcId="{02F7414A-DC9E-4F53-9C8B-7D7249CD92C8}" destId="{41E5B382-7160-4AC3-95AF-11B1E7FDB64D}" srcOrd="1" destOrd="0" presId="urn:microsoft.com/office/officeart/2005/8/layout/default"/>
    <dgm:cxn modelId="{09157E7A-B2B1-4F15-88CE-916A84B064A8}" type="presParOf" srcId="{02F7414A-DC9E-4F53-9C8B-7D7249CD92C8}" destId="{C13E0260-1374-49B5-9218-9834EF98411C}" srcOrd="2" destOrd="0" presId="urn:microsoft.com/office/officeart/2005/8/layout/default"/>
    <dgm:cxn modelId="{ABE21B85-3555-4F8C-ADB8-6AD1A177E946}" type="presParOf" srcId="{02F7414A-DC9E-4F53-9C8B-7D7249CD92C8}" destId="{6FFCF659-B3D1-430D-8DFC-AEB67F6D0A35}" srcOrd="3" destOrd="0" presId="urn:microsoft.com/office/officeart/2005/8/layout/default"/>
    <dgm:cxn modelId="{16B91B91-48D3-40CE-A2A0-DF4F27042B3E}" type="presParOf" srcId="{02F7414A-DC9E-4F53-9C8B-7D7249CD92C8}" destId="{47932400-9930-4B1F-AD90-ECE3D40D161E}" srcOrd="4" destOrd="0" presId="urn:microsoft.com/office/officeart/2005/8/layout/default"/>
    <dgm:cxn modelId="{918B1754-92D9-4BC3-8F9A-0AB7625C2DBB}" type="presParOf" srcId="{02F7414A-DC9E-4F53-9C8B-7D7249CD92C8}" destId="{38FEA25F-1710-408E-9946-D4F967004C54}" srcOrd="5" destOrd="0" presId="urn:microsoft.com/office/officeart/2005/8/layout/default"/>
    <dgm:cxn modelId="{332DE0D6-CE20-4B99-87AD-6A86A5E0AAE0}" type="presParOf" srcId="{02F7414A-DC9E-4F53-9C8B-7D7249CD92C8}" destId="{80523F75-7A0B-434A-A83B-38C4484E37F2}" srcOrd="6" destOrd="0" presId="urn:microsoft.com/office/officeart/2005/8/layout/default"/>
    <dgm:cxn modelId="{22F3EC17-DF55-4B2A-A33F-BE19F241587D}" type="presParOf" srcId="{02F7414A-DC9E-4F53-9C8B-7D7249CD92C8}" destId="{946FBCC5-A877-4FA8-9832-A1EFEDE56C9C}" srcOrd="7" destOrd="0" presId="urn:microsoft.com/office/officeart/2005/8/layout/default"/>
    <dgm:cxn modelId="{AE6D048D-739B-4735-88F8-2EFA5F5B0BF3}" type="presParOf" srcId="{02F7414A-DC9E-4F53-9C8B-7D7249CD92C8}" destId="{08CC545D-6332-423E-8F85-560C3FA1FC7A}" srcOrd="8" destOrd="0" presId="urn:microsoft.com/office/officeart/2005/8/layout/default"/>
    <dgm:cxn modelId="{575436C2-6866-4FA7-8E13-403F4CA1DF74}" type="presParOf" srcId="{02F7414A-DC9E-4F53-9C8B-7D7249CD92C8}" destId="{202FB9F1-CC58-4478-8A62-2C145E59A47F}" srcOrd="9" destOrd="0" presId="urn:microsoft.com/office/officeart/2005/8/layout/default"/>
    <dgm:cxn modelId="{E3CB34BE-13F6-4F42-9D0C-A3E6C7B3CBC7}" type="presParOf" srcId="{02F7414A-DC9E-4F53-9C8B-7D7249CD92C8}" destId="{209E8702-F79A-4A06-B758-B1FFF83D8B09}" srcOrd="10" destOrd="0" presId="urn:microsoft.com/office/officeart/2005/8/layout/default"/>
    <dgm:cxn modelId="{D8944654-5AB2-423E-AC05-A9AE23EF9315}" type="presParOf" srcId="{02F7414A-DC9E-4F53-9C8B-7D7249CD92C8}" destId="{DA9B81A0-74B6-47DB-93E5-0FF0FF948182}" srcOrd="11" destOrd="0" presId="urn:microsoft.com/office/officeart/2005/8/layout/default"/>
    <dgm:cxn modelId="{964F659B-EA10-4D6E-8808-9872F8B3F698}" type="presParOf" srcId="{02F7414A-DC9E-4F53-9C8B-7D7249CD92C8}" destId="{E1FE2D50-AA04-4262-8BE1-102FDBDB7856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AA560D-30E2-4CBC-B90C-DF8D29416F3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1ED8D61-92A7-441F-8CFB-00F70520FAEE}">
      <dgm:prSet/>
      <dgm:spPr/>
      <dgm:t>
        <a:bodyPr/>
        <a:lstStyle/>
        <a:p>
          <a:r>
            <a:rPr lang="en-GB" dirty="0"/>
            <a:t>You will be at the centre of everything we do</a:t>
          </a:r>
          <a:endParaRPr lang="en-US" dirty="0"/>
        </a:p>
      </dgm:t>
    </dgm:pt>
    <dgm:pt modelId="{87253B26-2C60-455D-B3EC-74A9F8F721B5}" type="parTrans" cxnId="{88479E5E-EBD2-4A2C-B94B-57711FF72B60}">
      <dgm:prSet/>
      <dgm:spPr/>
      <dgm:t>
        <a:bodyPr/>
        <a:lstStyle/>
        <a:p>
          <a:endParaRPr lang="en-US"/>
        </a:p>
      </dgm:t>
    </dgm:pt>
    <dgm:pt modelId="{2BDDF136-CDED-401C-A5A8-6CE3062126BF}" type="sibTrans" cxnId="{88479E5E-EBD2-4A2C-B94B-57711FF72B60}">
      <dgm:prSet/>
      <dgm:spPr/>
      <dgm:t>
        <a:bodyPr/>
        <a:lstStyle/>
        <a:p>
          <a:endParaRPr lang="en-US"/>
        </a:p>
      </dgm:t>
    </dgm:pt>
    <dgm:pt modelId="{891C2840-2D6B-4D5E-B653-3918DB991150}">
      <dgm:prSet/>
      <dgm:spPr/>
      <dgm:t>
        <a:bodyPr/>
        <a:lstStyle/>
        <a:p>
          <a:r>
            <a:rPr lang="en-GB"/>
            <a:t>We will induct you into how we work and your role </a:t>
          </a:r>
          <a:endParaRPr lang="en-US"/>
        </a:p>
      </dgm:t>
    </dgm:pt>
    <dgm:pt modelId="{5ADB6B30-0317-4A3F-9C75-36EAACFFF1C4}" type="parTrans" cxnId="{DEBC68C5-A19B-40B7-B06F-1D2E089719AC}">
      <dgm:prSet/>
      <dgm:spPr/>
      <dgm:t>
        <a:bodyPr/>
        <a:lstStyle/>
        <a:p>
          <a:endParaRPr lang="en-US"/>
        </a:p>
      </dgm:t>
    </dgm:pt>
    <dgm:pt modelId="{1BBAE73D-E012-4306-81C4-C60074AC5D98}" type="sibTrans" cxnId="{DEBC68C5-A19B-40B7-B06F-1D2E089719AC}">
      <dgm:prSet/>
      <dgm:spPr/>
      <dgm:t>
        <a:bodyPr/>
        <a:lstStyle/>
        <a:p>
          <a:endParaRPr lang="en-US"/>
        </a:p>
      </dgm:t>
    </dgm:pt>
    <dgm:pt modelId="{35C827D5-5849-4B8F-A333-D4C7B62E6CB6}">
      <dgm:prSet/>
      <dgm:spPr/>
      <dgm:t>
        <a:bodyPr/>
        <a:lstStyle/>
        <a:p>
          <a:r>
            <a:rPr lang="en-GB" dirty="0"/>
            <a:t>Provide you with information about our work, policies and procedures</a:t>
          </a:r>
          <a:endParaRPr lang="en-US" dirty="0"/>
        </a:p>
      </dgm:t>
    </dgm:pt>
    <dgm:pt modelId="{0FF54B26-FD38-4A09-881E-F6E6222F1F78}" type="parTrans" cxnId="{8FD5B260-93B8-44A3-98B1-7830BEFDDA9C}">
      <dgm:prSet/>
      <dgm:spPr/>
      <dgm:t>
        <a:bodyPr/>
        <a:lstStyle/>
        <a:p>
          <a:endParaRPr lang="en-US"/>
        </a:p>
      </dgm:t>
    </dgm:pt>
    <dgm:pt modelId="{D9FCE05F-C398-4A06-8315-CEE3B12AE345}" type="sibTrans" cxnId="{8FD5B260-93B8-44A3-98B1-7830BEFDDA9C}">
      <dgm:prSet/>
      <dgm:spPr/>
      <dgm:t>
        <a:bodyPr/>
        <a:lstStyle/>
        <a:p>
          <a:endParaRPr lang="en-US"/>
        </a:p>
      </dgm:t>
    </dgm:pt>
    <dgm:pt modelId="{476AC0D1-798B-42BE-9FD3-8B076049FAED}">
      <dgm:prSet/>
      <dgm:spPr/>
      <dgm:t>
        <a:bodyPr/>
        <a:lstStyle/>
        <a:p>
          <a:r>
            <a:rPr lang="en-GB"/>
            <a:t>Offer training and support for your role</a:t>
          </a:r>
          <a:endParaRPr lang="en-US"/>
        </a:p>
      </dgm:t>
    </dgm:pt>
    <dgm:pt modelId="{EBBACFE8-8F22-45FA-9694-AB7A206956BF}" type="parTrans" cxnId="{99DA07E3-8991-45E2-B425-A14E3CB30F56}">
      <dgm:prSet/>
      <dgm:spPr/>
      <dgm:t>
        <a:bodyPr/>
        <a:lstStyle/>
        <a:p>
          <a:endParaRPr lang="en-US"/>
        </a:p>
      </dgm:t>
    </dgm:pt>
    <dgm:pt modelId="{5806803F-DB90-455E-8F29-13046124F03A}" type="sibTrans" cxnId="{99DA07E3-8991-45E2-B425-A14E3CB30F56}">
      <dgm:prSet/>
      <dgm:spPr/>
      <dgm:t>
        <a:bodyPr/>
        <a:lstStyle/>
        <a:p>
          <a:endParaRPr lang="en-US"/>
        </a:p>
      </dgm:t>
    </dgm:pt>
    <dgm:pt modelId="{E8F149AC-115C-488F-A38A-A55AB58877BF}">
      <dgm:prSet/>
      <dgm:spPr/>
      <dgm:t>
        <a:bodyPr/>
        <a:lstStyle/>
        <a:p>
          <a:r>
            <a:rPr lang="en-GB"/>
            <a:t>Reimburse agreed out of pocket expenses.</a:t>
          </a:r>
          <a:endParaRPr lang="en-US"/>
        </a:p>
      </dgm:t>
    </dgm:pt>
    <dgm:pt modelId="{F5A67B1B-A922-4D30-BD45-5E46FAFA309A}" type="parTrans" cxnId="{C79513CC-41B1-468E-861E-2ADEA3014496}">
      <dgm:prSet/>
      <dgm:spPr/>
      <dgm:t>
        <a:bodyPr/>
        <a:lstStyle/>
        <a:p>
          <a:endParaRPr lang="en-US"/>
        </a:p>
      </dgm:t>
    </dgm:pt>
    <dgm:pt modelId="{71D7B0FA-1C03-4248-BAB8-431A0185EABF}" type="sibTrans" cxnId="{C79513CC-41B1-468E-861E-2ADEA3014496}">
      <dgm:prSet/>
      <dgm:spPr/>
      <dgm:t>
        <a:bodyPr/>
        <a:lstStyle/>
        <a:p>
          <a:endParaRPr lang="en-US"/>
        </a:p>
      </dgm:t>
    </dgm:pt>
    <dgm:pt modelId="{98B9C556-95A1-44EF-9E17-348F2EDF7022}">
      <dgm:prSet/>
      <dgm:spPr/>
      <dgm:t>
        <a:bodyPr/>
        <a:lstStyle/>
        <a:p>
          <a:r>
            <a:rPr lang="en-GB"/>
            <a:t>Strive to resolve any concerns fairly and reasonably</a:t>
          </a:r>
          <a:endParaRPr lang="en-US"/>
        </a:p>
      </dgm:t>
    </dgm:pt>
    <dgm:pt modelId="{131F71B4-A3CA-4B4C-AFF0-32937CBA43F2}" type="parTrans" cxnId="{894183B5-1C11-4FB4-A71D-7EA14DF33D40}">
      <dgm:prSet/>
      <dgm:spPr/>
      <dgm:t>
        <a:bodyPr/>
        <a:lstStyle/>
        <a:p>
          <a:endParaRPr lang="en-US"/>
        </a:p>
      </dgm:t>
    </dgm:pt>
    <dgm:pt modelId="{38796597-F8A2-47E1-9386-186478166A66}" type="sibTrans" cxnId="{894183B5-1C11-4FB4-A71D-7EA14DF33D40}">
      <dgm:prSet/>
      <dgm:spPr/>
      <dgm:t>
        <a:bodyPr/>
        <a:lstStyle/>
        <a:p>
          <a:endParaRPr lang="en-US"/>
        </a:p>
      </dgm:t>
    </dgm:pt>
    <dgm:pt modelId="{C4EDF28A-8DAA-4635-AB11-D3D6602D6568}">
      <dgm:prSet/>
      <dgm:spPr/>
      <dgm:t>
        <a:bodyPr/>
        <a:lstStyle/>
        <a:p>
          <a:r>
            <a:rPr lang="en-GB"/>
            <a:t>Respect and listen to your feedback</a:t>
          </a:r>
          <a:endParaRPr lang="en-US"/>
        </a:p>
      </dgm:t>
    </dgm:pt>
    <dgm:pt modelId="{E21EA8B9-14D5-47F6-9F93-16E5B2FF808F}" type="parTrans" cxnId="{1BFC8845-54FD-41FB-8F62-206281CDD2A1}">
      <dgm:prSet/>
      <dgm:spPr/>
      <dgm:t>
        <a:bodyPr/>
        <a:lstStyle/>
        <a:p>
          <a:endParaRPr lang="en-US"/>
        </a:p>
      </dgm:t>
    </dgm:pt>
    <dgm:pt modelId="{CE79328F-D6EA-44EF-B51C-2241B0911169}" type="sibTrans" cxnId="{1BFC8845-54FD-41FB-8F62-206281CDD2A1}">
      <dgm:prSet/>
      <dgm:spPr/>
      <dgm:t>
        <a:bodyPr/>
        <a:lstStyle/>
        <a:p>
          <a:endParaRPr lang="en-US"/>
        </a:p>
      </dgm:t>
    </dgm:pt>
    <dgm:pt modelId="{35E095CE-35B8-4343-A1F2-8D18EF929678}">
      <dgm:prSet/>
      <dgm:spPr/>
      <dgm:t>
        <a:bodyPr/>
        <a:lstStyle/>
        <a:p>
          <a:r>
            <a:rPr lang="en-GB"/>
            <a:t>Ensure your health, safety and welfare.</a:t>
          </a:r>
          <a:endParaRPr lang="en-US"/>
        </a:p>
      </dgm:t>
    </dgm:pt>
    <dgm:pt modelId="{277B6A38-632C-4101-BC57-B0BF950ABA02}" type="parTrans" cxnId="{EA16F6FB-F944-400E-9246-8662AE12CF83}">
      <dgm:prSet/>
      <dgm:spPr/>
      <dgm:t>
        <a:bodyPr/>
        <a:lstStyle/>
        <a:p>
          <a:endParaRPr lang="en-US"/>
        </a:p>
      </dgm:t>
    </dgm:pt>
    <dgm:pt modelId="{0EB0E7BA-5FDF-4AF2-A1C5-4E2B50AA82FA}" type="sibTrans" cxnId="{EA16F6FB-F944-400E-9246-8662AE12CF83}">
      <dgm:prSet/>
      <dgm:spPr/>
      <dgm:t>
        <a:bodyPr/>
        <a:lstStyle/>
        <a:p>
          <a:endParaRPr lang="en-US"/>
        </a:p>
      </dgm:t>
    </dgm:pt>
    <dgm:pt modelId="{70AFAE28-E9DF-42A6-ABB0-282FF1E6B99E}">
      <dgm:prSet/>
      <dgm:spPr/>
      <dgm:t>
        <a:bodyPr/>
        <a:lstStyle/>
        <a:p>
          <a:r>
            <a:rPr lang="en-GB"/>
            <a:t>Apply our equal opportunities policy.</a:t>
          </a:r>
          <a:endParaRPr lang="en-US"/>
        </a:p>
      </dgm:t>
    </dgm:pt>
    <dgm:pt modelId="{8D917416-E3F8-4569-9606-A5063BA28CDA}" type="parTrans" cxnId="{73A03064-5626-4316-8C7F-4D9EA86902B5}">
      <dgm:prSet/>
      <dgm:spPr/>
      <dgm:t>
        <a:bodyPr/>
        <a:lstStyle/>
        <a:p>
          <a:endParaRPr lang="en-US"/>
        </a:p>
      </dgm:t>
    </dgm:pt>
    <dgm:pt modelId="{B1439224-9D99-45CC-BC3E-F22C9F2E31C4}" type="sibTrans" cxnId="{73A03064-5626-4316-8C7F-4D9EA86902B5}">
      <dgm:prSet/>
      <dgm:spPr/>
      <dgm:t>
        <a:bodyPr/>
        <a:lstStyle/>
        <a:p>
          <a:endParaRPr lang="en-US"/>
        </a:p>
      </dgm:t>
    </dgm:pt>
    <dgm:pt modelId="{9DE3E3A5-65AC-4E81-AE12-0EF6A06EC933}">
      <dgm:prSet/>
      <dgm:spPr/>
      <dgm:t>
        <a:bodyPr/>
        <a:lstStyle/>
        <a:p>
          <a:r>
            <a:rPr lang="en-GB"/>
            <a:t>Encourage a positive and supportive volunteering experience</a:t>
          </a:r>
          <a:endParaRPr lang="en-US"/>
        </a:p>
      </dgm:t>
    </dgm:pt>
    <dgm:pt modelId="{78612963-83E4-48FA-AB5C-1CB6FE4E740A}" type="parTrans" cxnId="{CF040083-BA09-4B1C-A0CB-B2C07D4413F2}">
      <dgm:prSet/>
      <dgm:spPr/>
      <dgm:t>
        <a:bodyPr/>
        <a:lstStyle/>
        <a:p>
          <a:endParaRPr lang="en-GB"/>
        </a:p>
      </dgm:t>
    </dgm:pt>
    <dgm:pt modelId="{E8AD1629-B93E-46E1-A472-72AE3D6B8544}" type="sibTrans" cxnId="{CF040083-BA09-4B1C-A0CB-B2C07D4413F2}">
      <dgm:prSet/>
      <dgm:spPr/>
      <dgm:t>
        <a:bodyPr/>
        <a:lstStyle/>
        <a:p>
          <a:endParaRPr lang="en-GB"/>
        </a:p>
      </dgm:t>
    </dgm:pt>
    <dgm:pt modelId="{918C8824-4F09-4E76-A028-D52EE6C44D9B}" type="pres">
      <dgm:prSet presAssocID="{2FAA560D-30E2-4CBC-B90C-DF8D29416F37}" presName="vert0" presStyleCnt="0">
        <dgm:presLayoutVars>
          <dgm:dir/>
          <dgm:animOne val="branch"/>
          <dgm:animLvl val="lvl"/>
        </dgm:presLayoutVars>
      </dgm:prSet>
      <dgm:spPr/>
    </dgm:pt>
    <dgm:pt modelId="{CC2971DE-DE1B-4AEF-BC86-32E52FFDFDE5}" type="pres">
      <dgm:prSet presAssocID="{41ED8D61-92A7-441F-8CFB-00F70520FAEE}" presName="thickLine" presStyleLbl="alignNode1" presStyleIdx="0" presStyleCnt="10"/>
      <dgm:spPr/>
    </dgm:pt>
    <dgm:pt modelId="{86A433A4-4A60-4D20-9185-BD958D625DFD}" type="pres">
      <dgm:prSet presAssocID="{41ED8D61-92A7-441F-8CFB-00F70520FAEE}" presName="horz1" presStyleCnt="0"/>
      <dgm:spPr/>
    </dgm:pt>
    <dgm:pt modelId="{3A2C0AB8-E149-4057-B7A1-BC89DBB3018B}" type="pres">
      <dgm:prSet presAssocID="{41ED8D61-92A7-441F-8CFB-00F70520FAEE}" presName="tx1" presStyleLbl="revTx" presStyleIdx="0" presStyleCnt="10"/>
      <dgm:spPr/>
    </dgm:pt>
    <dgm:pt modelId="{C5E7C9F6-A612-4459-8A84-8E95F092A535}" type="pres">
      <dgm:prSet presAssocID="{41ED8D61-92A7-441F-8CFB-00F70520FAEE}" presName="vert1" presStyleCnt="0"/>
      <dgm:spPr/>
    </dgm:pt>
    <dgm:pt modelId="{55E3D481-062A-4178-B973-25BEC6B46A23}" type="pres">
      <dgm:prSet presAssocID="{9DE3E3A5-65AC-4E81-AE12-0EF6A06EC933}" presName="thickLine" presStyleLbl="alignNode1" presStyleIdx="1" presStyleCnt="10"/>
      <dgm:spPr/>
    </dgm:pt>
    <dgm:pt modelId="{31E787E7-0F51-464D-97D4-32A903D93BFF}" type="pres">
      <dgm:prSet presAssocID="{9DE3E3A5-65AC-4E81-AE12-0EF6A06EC933}" presName="horz1" presStyleCnt="0"/>
      <dgm:spPr/>
    </dgm:pt>
    <dgm:pt modelId="{FBB6EC4B-7B27-4BCE-AB74-40F34160F916}" type="pres">
      <dgm:prSet presAssocID="{9DE3E3A5-65AC-4E81-AE12-0EF6A06EC933}" presName="tx1" presStyleLbl="revTx" presStyleIdx="1" presStyleCnt="10"/>
      <dgm:spPr/>
    </dgm:pt>
    <dgm:pt modelId="{99DF4E71-5C70-4A18-ADA0-2EC99A00CA33}" type="pres">
      <dgm:prSet presAssocID="{9DE3E3A5-65AC-4E81-AE12-0EF6A06EC933}" presName="vert1" presStyleCnt="0"/>
      <dgm:spPr/>
    </dgm:pt>
    <dgm:pt modelId="{4361823C-3FF3-4A78-8B70-456A811524DB}" type="pres">
      <dgm:prSet presAssocID="{891C2840-2D6B-4D5E-B653-3918DB991150}" presName="thickLine" presStyleLbl="alignNode1" presStyleIdx="2" presStyleCnt="10"/>
      <dgm:spPr/>
    </dgm:pt>
    <dgm:pt modelId="{3F18FBF7-CC2C-4002-BD5F-2DEB77945C16}" type="pres">
      <dgm:prSet presAssocID="{891C2840-2D6B-4D5E-B653-3918DB991150}" presName="horz1" presStyleCnt="0"/>
      <dgm:spPr/>
    </dgm:pt>
    <dgm:pt modelId="{45958C5C-44B6-4206-86C6-4185B1CDFA43}" type="pres">
      <dgm:prSet presAssocID="{891C2840-2D6B-4D5E-B653-3918DB991150}" presName="tx1" presStyleLbl="revTx" presStyleIdx="2" presStyleCnt="10"/>
      <dgm:spPr/>
    </dgm:pt>
    <dgm:pt modelId="{12AB849E-8DF1-4D76-8D60-75FB0CCC4160}" type="pres">
      <dgm:prSet presAssocID="{891C2840-2D6B-4D5E-B653-3918DB991150}" presName="vert1" presStyleCnt="0"/>
      <dgm:spPr/>
    </dgm:pt>
    <dgm:pt modelId="{632E8B78-9753-4236-B0D0-C3D134AB8CD9}" type="pres">
      <dgm:prSet presAssocID="{35C827D5-5849-4B8F-A333-D4C7B62E6CB6}" presName="thickLine" presStyleLbl="alignNode1" presStyleIdx="3" presStyleCnt="10"/>
      <dgm:spPr/>
    </dgm:pt>
    <dgm:pt modelId="{0E0197E0-B566-48D4-985D-98FF720F8003}" type="pres">
      <dgm:prSet presAssocID="{35C827D5-5849-4B8F-A333-D4C7B62E6CB6}" presName="horz1" presStyleCnt="0"/>
      <dgm:spPr/>
    </dgm:pt>
    <dgm:pt modelId="{4C4821DC-68AF-45B8-8776-59E4608510D5}" type="pres">
      <dgm:prSet presAssocID="{35C827D5-5849-4B8F-A333-D4C7B62E6CB6}" presName="tx1" presStyleLbl="revTx" presStyleIdx="3" presStyleCnt="10"/>
      <dgm:spPr/>
    </dgm:pt>
    <dgm:pt modelId="{1B5B7253-D95B-40BE-805A-06B5F4F7F99F}" type="pres">
      <dgm:prSet presAssocID="{35C827D5-5849-4B8F-A333-D4C7B62E6CB6}" presName="vert1" presStyleCnt="0"/>
      <dgm:spPr/>
    </dgm:pt>
    <dgm:pt modelId="{BB613DEA-5DC7-4909-A63C-B508ADB6FDCB}" type="pres">
      <dgm:prSet presAssocID="{476AC0D1-798B-42BE-9FD3-8B076049FAED}" presName="thickLine" presStyleLbl="alignNode1" presStyleIdx="4" presStyleCnt="10"/>
      <dgm:spPr/>
    </dgm:pt>
    <dgm:pt modelId="{A0CC6B29-0CE4-469C-84B9-C5E506604E5A}" type="pres">
      <dgm:prSet presAssocID="{476AC0D1-798B-42BE-9FD3-8B076049FAED}" presName="horz1" presStyleCnt="0"/>
      <dgm:spPr/>
    </dgm:pt>
    <dgm:pt modelId="{FF1F6049-BAC6-4413-B022-3C1F215F37EF}" type="pres">
      <dgm:prSet presAssocID="{476AC0D1-798B-42BE-9FD3-8B076049FAED}" presName="tx1" presStyleLbl="revTx" presStyleIdx="4" presStyleCnt="10"/>
      <dgm:spPr/>
    </dgm:pt>
    <dgm:pt modelId="{EC47C70B-F310-4630-9740-213DEB82CB19}" type="pres">
      <dgm:prSet presAssocID="{476AC0D1-798B-42BE-9FD3-8B076049FAED}" presName="vert1" presStyleCnt="0"/>
      <dgm:spPr/>
    </dgm:pt>
    <dgm:pt modelId="{87F072CA-2119-47DF-9900-BEFF2098A176}" type="pres">
      <dgm:prSet presAssocID="{E8F149AC-115C-488F-A38A-A55AB58877BF}" presName="thickLine" presStyleLbl="alignNode1" presStyleIdx="5" presStyleCnt="10"/>
      <dgm:spPr/>
    </dgm:pt>
    <dgm:pt modelId="{725E2CD4-0844-44ED-9732-381B1E9BE0D0}" type="pres">
      <dgm:prSet presAssocID="{E8F149AC-115C-488F-A38A-A55AB58877BF}" presName="horz1" presStyleCnt="0"/>
      <dgm:spPr/>
    </dgm:pt>
    <dgm:pt modelId="{BDFB00B3-744C-432F-9401-020645168351}" type="pres">
      <dgm:prSet presAssocID="{E8F149AC-115C-488F-A38A-A55AB58877BF}" presName="tx1" presStyleLbl="revTx" presStyleIdx="5" presStyleCnt="10"/>
      <dgm:spPr/>
    </dgm:pt>
    <dgm:pt modelId="{3438D885-3664-408F-AF03-7C260088C00C}" type="pres">
      <dgm:prSet presAssocID="{E8F149AC-115C-488F-A38A-A55AB58877BF}" presName="vert1" presStyleCnt="0"/>
      <dgm:spPr/>
    </dgm:pt>
    <dgm:pt modelId="{913D8C2A-0531-4FA0-950E-82A143AAE947}" type="pres">
      <dgm:prSet presAssocID="{98B9C556-95A1-44EF-9E17-348F2EDF7022}" presName="thickLine" presStyleLbl="alignNode1" presStyleIdx="6" presStyleCnt="10"/>
      <dgm:spPr/>
    </dgm:pt>
    <dgm:pt modelId="{A55262ED-4C30-4C8F-860D-93A5127925AB}" type="pres">
      <dgm:prSet presAssocID="{98B9C556-95A1-44EF-9E17-348F2EDF7022}" presName="horz1" presStyleCnt="0"/>
      <dgm:spPr/>
    </dgm:pt>
    <dgm:pt modelId="{AB279EE8-60B8-4D68-AE20-771539149392}" type="pres">
      <dgm:prSet presAssocID="{98B9C556-95A1-44EF-9E17-348F2EDF7022}" presName="tx1" presStyleLbl="revTx" presStyleIdx="6" presStyleCnt="10"/>
      <dgm:spPr/>
    </dgm:pt>
    <dgm:pt modelId="{130DFF3A-C490-4015-8879-9FDE587ECAB6}" type="pres">
      <dgm:prSet presAssocID="{98B9C556-95A1-44EF-9E17-348F2EDF7022}" presName="vert1" presStyleCnt="0"/>
      <dgm:spPr/>
    </dgm:pt>
    <dgm:pt modelId="{CCF6FD1A-3064-4BF5-BC2A-249F8202F085}" type="pres">
      <dgm:prSet presAssocID="{C4EDF28A-8DAA-4635-AB11-D3D6602D6568}" presName="thickLine" presStyleLbl="alignNode1" presStyleIdx="7" presStyleCnt="10"/>
      <dgm:spPr/>
    </dgm:pt>
    <dgm:pt modelId="{A46A1788-463A-4279-BE92-CED4F3D7772B}" type="pres">
      <dgm:prSet presAssocID="{C4EDF28A-8DAA-4635-AB11-D3D6602D6568}" presName="horz1" presStyleCnt="0"/>
      <dgm:spPr/>
    </dgm:pt>
    <dgm:pt modelId="{4780090F-E6DD-47E4-BB35-386F5B3A5563}" type="pres">
      <dgm:prSet presAssocID="{C4EDF28A-8DAA-4635-AB11-D3D6602D6568}" presName="tx1" presStyleLbl="revTx" presStyleIdx="7" presStyleCnt="10"/>
      <dgm:spPr/>
    </dgm:pt>
    <dgm:pt modelId="{B2059000-4F01-470D-862C-55C91C0FF8D0}" type="pres">
      <dgm:prSet presAssocID="{C4EDF28A-8DAA-4635-AB11-D3D6602D6568}" presName="vert1" presStyleCnt="0"/>
      <dgm:spPr/>
    </dgm:pt>
    <dgm:pt modelId="{211CC7AC-6C96-4BA0-AD0B-8E528DE9EEC7}" type="pres">
      <dgm:prSet presAssocID="{35E095CE-35B8-4343-A1F2-8D18EF929678}" presName="thickLine" presStyleLbl="alignNode1" presStyleIdx="8" presStyleCnt="10"/>
      <dgm:spPr/>
    </dgm:pt>
    <dgm:pt modelId="{21FA8231-97E6-4795-A913-2F84963E39B3}" type="pres">
      <dgm:prSet presAssocID="{35E095CE-35B8-4343-A1F2-8D18EF929678}" presName="horz1" presStyleCnt="0"/>
      <dgm:spPr/>
    </dgm:pt>
    <dgm:pt modelId="{5AAB127B-D6F8-4649-9C94-A94030E018C3}" type="pres">
      <dgm:prSet presAssocID="{35E095CE-35B8-4343-A1F2-8D18EF929678}" presName="tx1" presStyleLbl="revTx" presStyleIdx="8" presStyleCnt="10"/>
      <dgm:spPr/>
    </dgm:pt>
    <dgm:pt modelId="{7B1973EC-FA89-45D4-AA86-D200D0621AD1}" type="pres">
      <dgm:prSet presAssocID="{35E095CE-35B8-4343-A1F2-8D18EF929678}" presName="vert1" presStyleCnt="0"/>
      <dgm:spPr/>
    </dgm:pt>
    <dgm:pt modelId="{2B34CC00-B73D-46FA-BD12-404D2C520545}" type="pres">
      <dgm:prSet presAssocID="{70AFAE28-E9DF-42A6-ABB0-282FF1E6B99E}" presName="thickLine" presStyleLbl="alignNode1" presStyleIdx="9" presStyleCnt="10"/>
      <dgm:spPr/>
    </dgm:pt>
    <dgm:pt modelId="{51AAD1F8-76FB-4DD5-BD1E-64B8931990B5}" type="pres">
      <dgm:prSet presAssocID="{70AFAE28-E9DF-42A6-ABB0-282FF1E6B99E}" presName="horz1" presStyleCnt="0"/>
      <dgm:spPr/>
    </dgm:pt>
    <dgm:pt modelId="{E065A436-A2FC-4D7C-BD3B-660D3F0E0BCE}" type="pres">
      <dgm:prSet presAssocID="{70AFAE28-E9DF-42A6-ABB0-282FF1E6B99E}" presName="tx1" presStyleLbl="revTx" presStyleIdx="9" presStyleCnt="10"/>
      <dgm:spPr/>
    </dgm:pt>
    <dgm:pt modelId="{D3896EC6-2C66-4409-8986-FA0C77D79D1C}" type="pres">
      <dgm:prSet presAssocID="{70AFAE28-E9DF-42A6-ABB0-282FF1E6B99E}" presName="vert1" presStyleCnt="0"/>
      <dgm:spPr/>
    </dgm:pt>
  </dgm:ptLst>
  <dgm:cxnLst>
    <dgm:cxn modelId="{8C247904-A9AE-4930-9462-889C59725D2C}" type="presOf" srcId="{891C2840-2D6B-4D5E-B653-3918DB991150}" destId="{45958C5C-44B6-4206-86C6-4185B1CDFA43}" srcOrd="0" destOrd="0" presId="urn:microsoft.com/office/officeart/2008/layout/LinedList"/>
    <dgm:cxn modelId="{A09C6913-3505-4470-B605-325954A5B642}" type="presOf" srcId="{98B9C556-95A1-44EF-9E17-348F2EDF7022}" destId="{AB279EE8-60B8-4D68-AE20-771539149392}" srcOrd="0" destOrd="0" presId="urn:microsoft.com/office/officeart/2008/layout/LinedList"/>
    <dgm:cxn modelId="{88479E5E-EBD2-4A2C-B94B-57711FF72B60}" srcId="{2FAA560D-30E2-4CBC-B90C-DF8D29416F37}" destId="{41ED8D61-92A7-441F-8CFB-00F70520FAEE}" srcOrd="0" destOrd="0" parTransId="{87253B26-2C60-455D-B3EC-74A9F8F721B5}" sibTransId="{2BDDF136-CDED-401C-A5A8-6CE3062126BF}"/>
    <dgm:cxn modelId="{8FD5B260-93B8-44A3-98B1-7830BEFDDA9C}" srcId="{2FAA560D-30E2-4CBC-B90C-DF8D29416F37}" destId="{35C827D5-5849-4B8F-A333-D4C7B62E6CB6}" srcOrd="3" destOrd="0" parTransId="{0FF54B26-FD38-4A09-881E-F6E6222F1F78}" sibTransId="{D9FCE05F-C398-4A06-8315-CEE3B12AE345}"/>
    <dgm:cxn modelId="{73A03064-5626-4316-8C7F-4D9EA86902B5}" srcId="{2FAA560D-30E2-4CBC-B90C-DF8D29416F37}" destId="{70AFAE28-E9DF-42A6-ABB0-282FF1E6B99E}" srcOrd="9" destOrd="0" parTransId="{8D917416-E3F8-4569-9606-A5063BA28CDA}" sibTransId="{B1439224-9D99-45CC-BC3E-F22C9F2E31C4}"/>
    <dgm:cxn modelId="{1BFC8845-54FD-41FB-8F62-206281CDD2A1}" srcId="{2FAA560D-30E2-4CBC-B90C-DF8D29416F37}" destId="{C4EDF28A-8DAA-4635-AB11-D3D6602D6568}" srcOrd="7" destOrd="0" parTransId="{E21EA8B9-14D5-47F6-9F93-16E5B2FF808F}" sibTransId="{CE79328F-D6EA-44EF-B51C-2241B0911169}"/>
    <dgm:cxn modelId="{BF45746A-7481-4342-A65B-1FB193379B3E}" type="presOf" srcId="{2FAA560D-30E2-4CBC-B90C-DF8D29416F37}" destId="{918C8824-4F09-4E76-A028-D52EE6C44D9B}" srcOrd="0" destOrd="0" presId="urn:microsoft.com/office/officeart/2008/layout/LinedList"/>
    <dgm:cxn modelId="{DF1AFF70-E3AA-424F-A928-55B1E5A44775}" type="presOf" srcId="{35C827D5-5849-4B8F-A333-D4C7B62E6CB6}" destId="{4C4821DC-68AF-45B8-8776-59E4608510D5}" srcOrd="0" destOrd="0" presId="urn:microsoft.com/office/officeart/2008/layout/LinedList"/>
    <dgm:cxn modelId="{1F54F67C-44F8-4820-9199-3C7F21AE4883}" type="presOf" srcId="{41ED8D61-92A7-441F-8CFB-00F70520FAEE}" destId="{3A2C0AB8-E149-4057-B7A1-BC89DBB3018B}" srcOrd="0" destOrd="0" presId="urn:microsoft.com/office/officeart/2008/layout/LinedList"/>
    <dgm:cxn modelId="{CF040083-BA09-4B1C-A0CB-B2C07D4413F2}" srcId="{2FAA560D-30E2-4CBC-B90C-DF8D29416F37}" destId="{9DE3E3A5-65AC-4E81-AE12-0EF6A06EC933}" srcOrd="1" destOrd="0" parTransId="{78612963-83E4-48FA-AB5C-1CB6FE4E740A}" sibTransId="{E8AD1629-B93E-46E1-A472-72AE3D6B8544}"/>
    <dgm:cxn modelId="{8406939B-0EFD-411D-8EC2-43C43C9B8E41}" type="presOf" srcId="{C4EDF28A-8DAA-4635-AB11-D3D6602D6568}" destId="{4780090F-E6DD-47E4-BB35-386F5B3A5563}" srcOrd="0" destOrd="0" presId="urn:microsoft.com/office/officeart/2008/layout/LinedList"/>
    <dgm:cxn modelId="{894183B5-1C11-4FB4-A71D-7EA14DF33D40}" srcId="{2FAA560D-30E2-4CBC-B90C-DF8D29416F37}" destId="{98B9C556-95A1-44EF-9E17-348F2EDF7022}" srcOrd="6" destOrd="0" parTransId="{131F71B4-A3CA-4B4C-AFF0-32937CBA43F2}" sibTransId="{38796597-F8A2-47E1-9386-186478166A66}"/>
    <dgm:cxn modelId="{263189BA-4928-4EF9-96A7-3F36349F4B62}" type="presOf" srcId="{35E095CE-35B8-4343-A1F2-8D18EF929678}" destId="{5AAB127B-D6F8-4649-9C94-A94030E018C3}" srcOrd="0" destOrd="0" presId="urn:microsoft.com/office/officeart/2008/layout/LinedList"/>
    <dgm:cxn modelId="{DEBC68C5-A19B-40B7-B06F-1D2E089719AC}" srcId="{2FAA560D-30E2-4CBC-B90C-DF8D29416F37}" destId="{891C2840-2D6B-4D5E-B653-3918DB991150}" srcOrd="2" destOrd="0" parTransId="{5ADB6B30-0317-4A3F-9C75-36EAACFFF1C4}" sibTransId="{1BBAE73D-E012-4306-81C4-C60074AC5D98}"/>
    <dgm:cxn modelId="{C79513CC-41B1-468E-861E-2ADEA3014496}" srcId="{2FAA560D-30E2-4CBC-B90C-DF8D29416F37}" destId="{E8F149AC-115C-488F-A38A-A55AB58877BF}" srcOrd="5" destOrd="0" parTransId="{F5A67B1B-A922-4D30-BD45-5E46FAFA309A}" sibTransId="{71D7B0FA-1C03-4248-BAB8-431A0185EABF}"/>
    <dgm:cxn modelId="{074F14DB-7FBE-4AB8-9F2F-245E0B3474E2}" type="presOf" srcId="{70AFAE28-E9DF-42A6-ABB0-282FF1E6B99E}" destId="{E065A436-A2FC-4D7C-BD3B-660D3F0E0BCE}" srcOrd="0" destOrd="0" presId="urn:microsoft.com/office/officeart/2008/layout/LinedList"/>
    <dgm:cxn modelId="{BA0C54E2-275D-4B84-9C27-E5F16606BA9D}" type="presOf" srcId="{476AC0D1-798B-42BE-9FD3-8B076049FAED}" destId="{FF1F6049-BAC6-4413-B022-3C1F215F37EF}" srcOrd="0" destOrd="0" presId="urn:microsoft.com/office/officeart/2008/layout/LinedList"/>
    <dgm:cxn modelId="{99DA07E3-8991-45E2-B425-A14E3CB30F56}" srcId="{2FAA560D-30E2-4CBC-B90C-DF8D29416F37}" destId="{476AC0D1-798B-42BE-9FD3-8B076049FAED}" srcOrd="4" destOrd="0" parTransId="{EBBACFE8-8F22-45FA-9694-AB7A206956BF}" sibTransId="{5806803F-DB90-455E-8F29-13046124F03A}"/>
    <dgm:cxn modelId="{FF8235E7-4E7F-48DD-8FC0-752407B24603}" type="presOf" srcId="{E8F149AC-115C-488F-A38A-A55AB58877BF}" destId="{BDFB00B3-744C-432F-9401-020645168351}" srcOrd="0" destOrd="0" presId="urn:microsoft.com/office/officeart/2008/layout/LinedList"/>
    <dgm:cxn modelId="{B06FD2E7-7D7F-4FC4-94C0-EAD3061678DD}" type="presOf" srcId="{9DE3E3A5-65AC-4E81-AE12-0EF6A06EC933}" destId="{FBB6EC4B-7B27-4BCE-AB74-40F34160F916}" srcOrd="0" destOrd="0" presId="urn:microsoft.com/office/officeart/2008/layout/LinedList"/>
    <dgm:cxn modelId="{EA16F6FB-F944-400E-9246-8662AE12CF83}" srcId="{2FAA560D-30E2-4CBC-B90C-DF8D29416F37}" destId="{35E095CE-35B8-4343-A1F2-8D18EF929678}" srcOrd="8" destOrd="0" parTransId="{277B6A38-632C-4101-BC57-B0BF950ABA02}" sibTransId="{0EB0E7BA-5FDF-4AF2-A1C5-4E2B50AA82FA}"/>
    <dgm:cxn modelId="{4B9D01AB-79B0-4106-B4FF-FFD3A581497F}" type="presParOf" srcId="{918C8824-4F09-4E76-A028-D52EE6C44D9B}" destId="{CC2971DE-DE1B-4AEF-BC86-32E52FFDFDE5}" srcOrd="0" destOrd="0" presId="urn:microsoft.com/office/officeart/2008/layout/LinedList"/>
    <dgm:cxn modelId="{8F906155-1728-492C-8537-4D891D125217}" type="presParOf" srcId="{918C8824-4F09-4E76-A028-D52EE6C44D9B}" destId="{86A433A4-4A60-4D20-9185-BD958D625DFD}" srcOrd="1" destOrd="0" presId="urn:microsoft.com/office/officeart/2008/layout/LinedList"/>
    <dgm:cxn modelId="{7D5A18FA-85A8-48C9-AD29-92043FDB72F7}" type="presParOf" srcId="{86A433A4-4A60-4D20-9185-BD958D625DFD}" destId="{3A2C0AB8-E149-4057-B7A1-BC89DBB3018B}" srcOrd="0" destOrd="0" presId="urn:microsoft.com/office/officeart/2008/layout/LinedList"/>
    <dgm:cxn modelId="{FC3F035F-D1B6-4577-8153-B81E3B73A004}" type="presParOf" srcId="{86A433A4-4A60-4D20-9185-BD958D625DFD}" destId="{C5E7C9F6-A612-4459-8A84-8E95F092A535}" srcOrd="1" destOrd="0" presId="urn:microsoft.com/office/officeart/2008/layout/LinedList"/>
    <dgm:cxn modelId="{B9D4F3AD-0FE9-4B05-BED7-7308B20246A2}" type="presParOf" srcId="{918C8824-4F09-4E76-A028-D52EE6C44D9B}" destId="{55E3D481-062A-4178-B973-25BEC6B46A23}" srcOrd="2" destOrd="0" presId="urn:microsoft.com/office/officeart/2008/layout/LinedList"/>
    <dgm:cxn modelId="{D2A094F6-5EEE-460D-B2BA-56C5EC1A89BB}" type="presParOf" srcId="{918C8824-4F09-4E76-A028-D52EE6C44D9B}" destId="{31E787E7-0F51-464D-97D4-32A903D93BFF}" srcOrd="3" destOrd="0" presId="urn:microsoft.com/office/officeart/2008/layout/LinedList"/>
    <dgm:cxn modelId="{90BECFFE-6BD6-4EFE-B6C1-A6864872D14A}" type="presParOf" srcId="{31E787E7-0F51-464D-97D4-32A903D93BFF}" destId="{FBB6EC4B-7B27-4BCE-AB74-40F34160F916}" srcOrd="0" destOrd="0" presId="urn:microsoft.com/office/officeart/2008/layout/LinedList"/>
    <dgm:cxn modelId="{1D42104D-8495-4444-90BD-D77F10FA013B}" type="presParOf" srcId="{31E787E7-0F51-464D-97D4-32A903D93BFF}" destId="{99DF4E71-5C70-4A18-ADA0-2EC99A00CA33}" srcOrd="1" destOrd="0" presId="urn:microsoft.com/office/officeart/2008/layout/LinedList"/>
    <dgm:cxn modelId="{E4035098-B176-4ACE-9CF8-8A6318D9B1A0}" type="presParOf" srcId="{918C8824-4F09-4E76-A028-D52EE6C44D9B}" destId="{4361823C-3FF3-4A78-8B70-456A811524DB}" srcOrd="4" destOrd="0" presId="urn:microsoft.com/office/officeart/2008/layout/LinedList"/>
    <dgm:cxn modelId="{8C38642D-3195-48A9-B8EA-877A794AF1DA}" type="presParOf" srcId="{918C8824-4F09-4E76-A028-D52EE6C44D9B}" destId="{3F18FBF7-CC2C-4002-BD5F-2DEB77945C16}" srcOrd="5" destOrd="0" presId="urn:microsoft.com/office/officeart/2008/layout/LinedList"/>
    <dgm:cxn modelId="{0505B138-C30B-4C83-82C3-C7BD2B296526}" type="presParOf" srcId="{3F18FBF7-CC2C-4002-BD5F-2DEB77945C16}" destId="{45958C5C-44B6-4206-86C6-4185B1CDFA43}" srcOrd="0" destOrd="0" presId="urn:microsoft.com/office/officeart/2008/layout/LinedList"/>
    <dgm:cxn modelId="{FD3E6039-8A13-47E2-AE0B-4075536A3AE8}" type="presParOf" srcId="{3F18FBF7-CC2C-4002-BD5F-2DEB77945C16}" destId="{12AB849E-8DF1-4D76-8D60-75FB0CCC4160}" srcOrd="1" destOrd="0" presId="urn:microsoft.com/office/officeart/2008/layout/LinedList"/>
    <dgm:cxn modelId="{CE736C42-8567-4366-8B78-0CAC1631FAC9}" type="presParOf" srcId="{918C8824-4F09-4E76-A028-D52EE6C44D9B}" destId="{632E8B78-9753-4236-B0D0-C3D134AB8CD9}" srcOrd="6" destOrd="0" presId="urn:microsoft.com/office/officeart/2008/layout/LinedList"/>
    <dgm:cxn modelId="{CCCF1A57-6EFB-4A0B-922F-18A387848B34}" type="presParOf" srcId="{918C8824-4F09-4E76-A028-D52EE6C44D9B}" destId="{0E0197E0-B566-48D4-985D-98FF720F8003}" srcOrd="7" destOrd="0" presId="urn:microsoft.com/office/officeart/2008/layout/LinedList"/>
    <dgm:cxn modelId="{75280C34-5A60-426E-980B-E742BA5C8BFD}" type="presParOf" srcId="{0E0197E0-B566-48D4-985D-98FF720F8003}" destId="{4C4821DC-68AF-45B8-8776-59E4608510D5}" srcOrd="0" destOrd="0" presId="urn:microsoft.com/office/officeart/2008/layout/LinedList"/>
    <dgm:cxn modelId="{285A73FD-2EDA-4F2B-BAF6-27EEE4EC56A7}" type="presParOf" srcId="{0E0197E0-B566-48D4-985D-98FF720F8003}" destId="{1B5B7253-D95B-40BE-805A-06B5F4F7F99F}" srcOrd="1" destOrd="0" presId="urn:microsoft.com/office/officeart/2008/layout/LinedList"/>
    <dgm:cxn modelId="{4E779299-5130-4113-8EDD-990C83704B4A}" type="presParOf" srcId="{918C8824-4F09-4E76-A028-D52EE6C44D9B}" destId="{BB613DEA-5DC7-4909-A63C-B508ADB6FDCB}" srcOrd="8" destOrd="0" presId="urn:microsoft.com/office/officeart/2008/layout/LinedList"/>
    <dgm:cxn modelId="{A9824E49-0678-427A-B165-95CD783941E6}" type="presParOf" srcId="{918C8824-4F09-4E76-A028-D52EE6C44D9B}" destId="{A0CC6B29-0CE4-469C-84B9-C5E506604E5A}" srcOrd="9" destOrd="0" presId="urn:microsoft.com/office/officeart/2008/layout/LinedList"/>
    <dgm:cxn modelId="{764F8D5F-8B14-4EF5-9715-0A4A45871F2F}" type="presParOf" srcId="{A0CC6B29-0CE4-469C-84B9-C5E506604E5A}" destId="{FF1F6049-BAC6-4413-B022-3C1F215F37EF}" srcOrd="0" destOrd="0" presId="urn:microsoft.com/office/officeart/2008/layout/LinedList"/>
    <dgm:cxn modelId="{3087BA76-0950-4E4D-BF39-1947028B9BE0}" type="presParOf" srcId="{A0CC6B29-0CE4-469C-84B9-C5E506604E5A}" destId="{EC47C70B-F310-4630-9740-213DEB82CB19}" srcOrd="1" destOrd="0" presId="urn:microsoft.com/office/officeart/2008/layout/LinedList"/>
    <dgm:cxn modelId="{7F39F260-398C-4012-9D5D-76BCA58730CD}" type="presParOf" srcId="{918C8824-4F09-4E76-A028-D52EE6C44D9B}" destId="{87F072CA-2119-47DF-9900-BEFF2098A176}" srcOrd="10" destOrd="0" presId="urn:microsoft.com/office/officeart/2008/layout/LinedList"/>
    <dgm:cxn modelId="{5957EB1C-3C37-45DE-B3CB-D0BE8E5AF9E3}" type="presParOf" srcId="{918C8824-4F09-4E76-A028-D52EE6C44D9B}" destId="{725E2CD4-0844-44ED-9732-381B1E9BE0D0}" srcOrd="11" destOrd="0" presId="urn:microsoft.com/office/officeart/2008/layout/LinedList"/>
    <dgm:cxn modelId="{604F0889-D56F-4E6B-8B72-7BB3ADFE9F50}" type="presParOf" srcId="{725E2CD4-0844-44ED-9732-381B1E9BE0D0}" destId="{BDFB00B3-744C-432F-9401-020645168351}" srcOrd="0" destOrd="0" presId="urn:microsoft.com/office/officeart/2008/layout/LinedList"/>
    <dgm:cxn modelId="{EF5C3958-1A02-48E8-9973-DFF84DB4C8F5}" type="presParOf" srcId="{725E2CD4-0844-44ED-9732-381B1E9BE0D0}" destId="{3438D885-3664-408F-AF03-7C260088C00C}" srcOrd="1" destOrd="0" presId="urn:microsoft.com/office/officeart/2008/layout/LinedList"/>
    <dgm:cxn modelId="{7CEA296B-8E68-45FD-B925-E208E7597D7E}" type="presParOf" srcId="{918C8824-4F09-4E76-A028-D52EE6C44D9B}" destId="{913D8C2A-0531-4FA0-950E-82A143AAE947}" srcOrd="12" destOrd="0" presId="urn:microsoft.com/office/officeart/2008/layout/LinedList"/>
    <dgm:cxn modelId="{2A2775D3-44C0-4787-BBCA-43354D2E7FB7}" type="presParOf" srcId="{918C8824-4F09-4E76-A028-D52EE6C44D9B}" destId="{A55262ED-4C30-4C8F-860D-93A5127925AB}" srcOrd="13" destOrd="0" presId="urn:microsoft.com/office/officeart/2008/layout/LinedList"/>
    <dgm:cxn modelId="{439DD3DB-F35A-42E7-8FBA-48183B0AB687}" type="presParOf" srcId="{A55262ED-4C30-4C8F-860D-93A5127925AB}" destId="{AB279EE8-60B8-4D68-AE20-771539149392}" srcOrd="0" destOrd="0" presId="urn:microsoft.com/office/officeart/2008/layout/LinedList"/>
    <dgm:cxn modelId="{B16FE06C-C55E-4A54-9C66-E6952EA4C28B}" type="presParOf" srcId="{A55262ED-4C30-4C8F-860D-93A5127925AB}" destId="{130DFF3A-C490-4015-8879-9FDE587ECAB6}" srcOrd="1" destOrd="0" presId="urn:microsoft.com/office/officeart/2008/layout/LinedList"/>
    <dgm:cxn modelId="{3CAC8ABE-FC99-4289-A47B-C78CBD1572CF}" type="presParOf" srcId="{918C8824-4F09-4E76-A028-D52EE6C44D9B}" destId="{CCF6FD1A-3064-4BF5-BC2A-249F8202F085}" srcOrd="14" destOrd="0" presId="urn:microsoft.com/office/officeart/2008/layout/LinedList"/>
    <dgm:cxn modelId="{1D99F957-75D6-4381-B68A-339E43203370}" type="presParOf" srcId="{918C8824-4F09-4E76-A028-D52EE6C44D9B}" destId="{A46A1788-463A-4279-BE92-CED4F3D7772B}" srcOrd="15" destOrd="0" presId="urn:microsoft.com/office/officeart/2008/layout/LinedList"/>
    <dgm:cxn modelId="{52A52F90-2E5E-4B37-A199-4E312D5C7EDB}" type="presParOf" srcId="{A46A1788-463A-4279-BE92-CED4F3D7772B}" destId="{4780090F-E6DD-47E4-BB35-386F5B3A5563}" srcOrd="0" destOrd="0" presId="urn:microsoft.com/office/officeart/2008/layout/LinedList"/>
    <dgm:cxn modelId="{EABE77E1-8605-42CF-820E-CA108D47696E}" type="presParOf" srcId="{A46A1788-463A-4279-BE92-CED4F3D7772B}" destId="{B2059000-4F01-470D-862C-55C91C0FF8D0}" srcOrd="1" destOrd="0" presId="urn:microsoft.com/office/officeart/2008/layout/LinedList"/>
    <dgm:cxn modelId="{D36AF9DB-0F16-4680-BB84-D24DF237CF7D}" type="presParOf" srcId="{918C8824-4F09-4E76-A028-D52EE6C44D9B}" destId="{211CC7AC-6C96-4BA0-AD0B-8E528DE9EEC7}" srcOrd="16" destOrd="0" presId="urn:microsoft.com/office/officeart/2008/layout/LinedList"/>
    <dgm:cxn modelId="{83365DF6-94C6-4B22-9E3C-132CF9C35D24}" type="presParOf" srcId="{918C8824-4F09-4E76-A028-D52EE6C44D9B}" destId="{21FA8231-97E6-4795-A913-2F84963E39B3}" srcOrd="17" destOrd="0" presId="urn:microsoft.com/office/officeart/2008/layout/LinedList"/>
    <dgm:cxn modelId="{995C0683-6C6C-4E56-9D4A-3C71A7E5E31E}" type="presParOf" srcId="{21FA8231-97E6-4795-A913-2F84963E39B3}" destId="{5AAB127B-D6F8-4649-9C94-A94030E018C3}" srcOrd="0" destOrd="0" presId="urn:microsoft.com/office/officeart/2008/layout/LinedList"/>
    <dgm:cxn modelId="{44162000-1743-4C3A-8FDB-F52E115B56AA}" type="presParOf" srcId="{21FA8231-97E6-4795-A913-2F84963E39B3}" destId="{7B1973EC-FA89-45D4-AA86-D200D0621AD1}" srcOrd="1" destOrd="0" presId="urn:microsoft.com/office/officeart/2008/layout/LinedList"/>
    <dgm:cxn modelId="{86D85E8B-E38F-4EA2-8A67-9A3061EC4A2D}" type="presParOf" srcId="{918C8824-4F09-4E76-A028-D52EE6C44D9B}" destId="{2B34CC00-B73D-46FA-BD12-404D2C520545}" srcOrd="18" destOrd="0" presId="urn:microsoft.com/office/officeart/2008/layout/LinedList"/>
    <dgm:cxn modelId="{26FD27BA-EADE-4C41-9F87-EF0536EFF364}" type="presParOf" srcId="{918C8824-4F09-4E76-A028-D52EE6C44D9B}" destId="{51AAD1F8-76FB-4DD5-BD1E-64B8931990B5}" srcOrd="19" destOrd="0" presId="urn:microsoft.com/office/officeart/2008/layout/LinedList"/>
    <dgm:cxn modelId="{A6C51459-2F47-41E1-9D28-9960729EEBC6}" type="presParOf" srcId="{51AAD1F8-76FB-4DD5-BD1E-64B8931990B5}" destId="{E065A436-A2FC-4D7C-BD3B-660D3F0E0BCE}" srcOrd="0" destOrd="0" presId="urn:microsoft.com/office/officeart/2008/layout/LinedList"/>
    <dgm:cxn modelId="{47996E05-D86C-4B5A-9BA5-2314B28BB31E}" type="presParOf" srcId="{51AAD1F8-76FB-4DD5-BD1E-64B8931990B5}" destId="{D3896EC6-2C66-4409-8986-FA0C77D79D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20BE2B-E3B7-4CEE-92DA-B41389C2BCCB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074EF08C-F7A5-4532-A769-3142895ACDC3}">
      <dgm:prSet/>
      <dgm:spPr/>
      <dgm:t>
        <a:bodyPr/>
        <a:lstStyle/>
        <a:p>
          <a:r>
            <a:rPr lang="en-GB"/>
            <a:t>Repositioning volunteer roles</a:t>
          </a:r>
          <a:endParaRPr lang="en-US"/>
        </a:p>
      </dgm:t>
    </dgm:pt>
    <dgm:pt modelId="{9767C9A2-CC6D-4D8A-8C63-50279250905D}" type="parTrans" cxnId="{DFC81BF5-30CF-46F4-9190-6BA0D42551C0}">
      <dgm:prSet/>
      <dgm:spPr/>
      <dgm:t>
        <a:bodyPr/>
        <a:lstStyle/>
        <a:p>
          <a:endParaRPr lang="en-US"/>
        </a:p>
      </dgm:t>
    </dgm:pt>
    <dgm:pt modelId="{422CBF19-FE56-4A0E-B865-CE8BB971770B}" type="sibTrans" cxnId="{DFC81BF5-30CF-46F4-9190-6BA0D42551C0}">
      <dgm:prSet/>
      <dgm:spPr/>
      <dgm:t>
        <a:bodyPr/>
        <a:lstStyle/>
        <a:p>
          <a:endParaRPr lang="en-US"/>
        </a:p>
      </dgm:t>
    </dgm:pt>
    <dgm:pt modelId="{5FEF8B5F-50C0-4EE6-AD3B-1F28E3299FEA}">
      <dgm:prSet/>
      <dgm:spPr/>
      <dgm:t>
        <a:bodyPr/>
        <a:lstStyle/>
        <a:p>
          <a:r>
            <a:rPr lang="en-GB" dirty="0"/>
            <a:t>How do we support volunteers to deliver their role digitally</a:t>
          </a:r>
          <a:endParaRPr lang="en-US" dirty="0"/>
        </a:p>
      </dgm:t>
    </dgm:pt>
    <dgm:pt modelId="{2F48B4E4-978D-420C-B0E2-25F4E9AA7DDA}" type="parTrans" cxnId="{51AFC6DD-9EA5-4A9C-BA16-C91EB21F1972}">
      <dgm:prSet/>
      <dgm:spPr/>
      <dgm:t>
        <a:bodyPr/>
        <a:lstStyle/>
        <a:p>
          <a:endParaRPr lang="en-US"/>
        </a:p>
      </dgm:t>
    </dgm:pt>
    <dgm:pt modelId="{C25DC6B5-38F4-4214-B91A-A7F833FD8F6A}" type="sibTrans" cxnId="{51AFC6DD-9EA5-4A9C-BA16-C91EB21F1972}">
      <dgm:prSet/>
      <dgm:spPr/>
      <dgm:t>
        <a:bodyPr/>
        <a:lstStyle/>
        <a:p>
          <a:endParaRPr lang="en-US"/>
        </a:p>
      </dgm:t>
    </dgm:pt>
    <dgm:pt modelId="{A31FAD92-65DA-48A2-B44F-E4D10EA9C554}">
      <dgm:prSet/>
      <dgm:spPr/>
      <dgm:t>
        <a:bodyPr/>
        <a:lstStyle/>
        <a:p>
          <a:r>
            <a:rPr lang="en-GB"/>
            <a:t>We will be running virtual focus groups</a:t>
          </a:r>
          <a:endParaRPr lang="en-US"/>
        </a:p>
      </dgm:t>
    </dgm:pt>
    <dgm:pt modelId="{62D0B31C-6101-4BD1-9326-25158771EA94}" type="parTrans" cxnId="{0BD366CF-316A-4A20-BE18-E5E8C404EFA2}">
      <dgm:prSet/>
      <dgm:spPr/>
      <dgm:t>
        <a:bodyPr/>
        <a:lstStyle/>
        <a:p>
          <a:endParaRPr lang="en-US"/>
        </a:p>
      </dgm:t>
    </dgm:pt>
    <dgm:pt modelId="{D595C41B-D77B-4F44-A2C3-023B1DF6B927}" type="sibTrans" cxnId="{0BD366CF-316A-4A20-BE18-E5E8C404EFA2}">
      <dgm:prSet/>
      <dgm:spPr/>
      <dgm:t>
        <a:bodyPr/>
        <a:lstStyle/>
        <a:p>
          <a:endParaRPr lang="en-US"/>
        </a:p>
      </dgm:t>
    </dgm:pt>
    <dgm:pt modelId="{AD10DF22-AB2C-45F3-8C24-DC3EF7737FBC}">
      <dgm:prSet/>
      <dgm:spPr/>
      <dgm:t>
        <a:bodyPr/>
        <a:lstStyle/>
        <a:p>
          <a:r>
            <a:rPr lang="en-GB"/>
            <a:t>Drawing on our volunteers to understand and influence changes in the local health landscape</a:t>
          </a:r>
          <a:endParaRPr lang="en-US"/>
        </a:p>
      </dgm:t>
    </dgm:pt>
    <dgm:pt modelId="{6AB226FB-4462-4FF5-8B27-CB3ACBBF546D}" type="parTrans" cxnId="{F81EBD0B-4988-41CF-9775-5CF425FBE0B6}">
      <dgm:prSet/>
      <dgm:spPr/>
      <dgm:t>
        <a:bodyPr/>
        <a:lstStyle/>
        <a:p>
          <a:endParaRPr lang="en-US"/>
        </a:p>
      </dgm:t>
    </dgm:pt>
    <dgm:pt modelId="{C54E8F67-47EC-4702-9DE1-686B93A3D239}" type="sibTrans" cxnId="{F81EBD0B-4988-41CF-9775-5CF425FBE0B6}">
      <dgm:prSet/>
      <dgm:spPr/>
      <dgm:t>
        <a:bodyPr/>
        <a:lstStyle/>
        <a:p>
          <a:endParaRPr lang="en-US"/>
        </a:p>
      </dgm:t>
    </dgm:pt>
    <dgm:pt modelId="{1EBBC991-30DB-4AF0-B455-2D3453F8AFE9}">
      <dgm:prSet/>
      <dgm:spPr/>
      <dgm:t>
        <a:bodyPr/>
        <a:lstStyle/>
        <a:p>
          <a:r>
            <a:rPr lang="en-GB"/>
            <a:t>Looking at developing new roles based on our changing needs</a:t>
          </a:r>
          <a:endParaRPr lang="en-US"/>
        </a:p>
      </dgm:t>
    </dgm:pt>
    <dgm:pt modelId="{611B3D43-3B26-4A7E-B57C-0C078CF4C661}" type="parTrans" cxnId="{35A31C95-EBB8-4174-89B9-36AD03731396}">
      <dgm:prSet/>
      <dgm:spPr/>
      <dgm:t>
        <a:bodyPr/>
        <a:lstStyle/>
        <a:p>
          <a:endParaRPr lang="en-US"/>
        </a:p>
      </dgm:t>
    </dgm:pt>
    <dgm:pt modelId="{1E7091B8-E283-4C41-8750-A9E239908F10}" type="sibTrans" cxnId="{35A31C95-EBB8-4174-89B9-36AD03731396}">
      <dgm:prSet/>
      <dgm:spPr/>
      <dgm:t>
        <a:bodyPr/>
        <a:lstStyle/>
        <a:p>
          <a:endParaRPr lang="en-US"/>
        </a:p>
      </dgm:t>
    </dgm:pt>
    <dgm:pt modelId="{135485B5-2FF8-493C-9AA4-752BA94607D4}" type="pres">
      <dgm:prSet presAssocID="{2220BE2B-E3B7-4CEE-92DA-B41389C2BCCB}" presName="vert0" presStyleCnt="0">
        <dgm:presLayoutVars>
          <dgm:dir/>
          <dgm:animOne val="branch"/>
          <dgm:animLvl val="lvl"/>
        </dgm:presLayoutVars>
      </dgm:prSet>
      <dgm:spPr/>
    </dgm:pt>
    <dgm:pt modelId="{8E1BD1F3-ABC4-4CC3-9001-8998AF332362}" type="pres">
      <dgm:prSet presAssocID="{074EF08C-F7A5-4532-A769-3142895ACDC3}" presName="thickLine" presStyleLbl="alignNode1" presStyleIdx="0" presStyleCnt="5"/>
      <dgm:spPr/>
    </dgm:pt>
    <dgm:pt modelId="{F76E2C09-DDD6-4297-B15C-037FE93F7130}" type="pres">
      <dgm:prSet presAssocID="{074EF08C-F7A5-4532-A769-3142895ACDC3}" presName="horz1" presStyleCnt="0"/>
      <dgm:spPr/>
    </dgm:pt>
    <dgm:pt modelId="{0AB0E62B-78E8-4715-B718-ED1645D46FDE}" type="pres">
      <dgm:prSet presAssocID="{074EF08C-F7A5-4532-A769-3142895ACDC3}" presName="tx1" presStyleLbl="revTx" presStyleIdx="0" presStyleCnt="5"/>
      <dgm:spPr/>
    </dgm:pt>
    <dgm:pt modelId="{D5FFCD17-27B9-4B07-9686-5C44A2699012}" type="pres">
      <dgm:prSet presAssocID="{074EF08C-F7A5-4532-A769-3142895ACDC3}" presName="vert1" presStyleCnt="0"/>
      <dgm:spPr/>
    </dgm:pt>
    <dgm:pt modelId="{8063CF64-2DF9-433C-8481-585E697D38D7}" type="pres">
      <dgm:prSet presAssocID="{5FEF8B5F-50C0-4EE6-AD3B-1F28E3299FEA}" presName="thickLine" presStyleLbl="alignNode1" presStyleIdx="1" presStyleCnt="5"/>
      <dgm:spPr/>
    </dgm:pt>
    <dgm:pt modelId="{54915409-7C85-40D7-A327-99AE66B28406}" type="pres">
      <dgm:prSet presAssocID="{5FEF8B5F-50C0-4EE6-AD3B-1F28E3299FEA}" presName="horz1" presStyleCnt="0"/>
      <dgm:spPr/>
    </dgm:pt>
    <dgm:pt modelId="{EE9E91A5-EDB7-446F-AB08-DD1EA2772108}" type="pres">
      <dgm:prSet presAssocID="{5FEF8B5F-50C0-4EE6-AD3B-1F28E3299FEA}" presName="tx1" presStyleLbl="revTx" presStyleIdx="1" presStyleCnt="5"/>
      <dgm:spPr/>
    </dgm:pt>
    <dgm:pt modelId="{06B49310-32A6-407F-9523-3AE2CA4CA24D}" type="pres">
      <dgm:prSet presAssocID="{5FEF8B5F-50C0-4EE6-AD3B-1F28E3299FEA}" presName="vert1" presStyleCnt="0"/>
      <dgm:spPr/>
    </dgm:pt>
    <dgm:pt modelId="{FCB4CCFB-2980-4778-AF13-35619046EE82}" type="pres">
      <dgm:prSet presAssocID="{A31FAD92-65DA-48A2-B44F-E4D10EA9C554}" presName="thickLine" presStyleLbl="alignNode1" presStyleIdx="2" presStyleCnt="5"/>
      <dgm:spPr/>
    </dgm:pt>
    <dgm:pt modelId="{31CE9866-FAFE-4D13-8443-4EBA87816E6C}" type="pres">
      <dgm:prSet presAssocID="{A31FAD92-65DA-48A2-B44F-E4D10EA9C554}" presName="horz1" presStyleCnt="0"/>
      <dgm:spPr/>
    </dgm:pt>
    <dgm:pt modelId="{ED3169A4-B230-443B-B921-CD843546DBC6}" type="pres">
      <dgm:prSet presAssocID="{A31FAD92-65DA-48A2-B44F-E4D10EA9C554}" presName="tx1" presStyleLbl="revTx" presStyleIdx="2" presStyleCnt="5"/>
      <dgm:spPr/>
    </dgm:pt>
    <dgm:pt modelId="{1EA02790-FACD-41D5-A8C9-671AB2A7DA06}" type="pres">
      <dgm:prSet presAssocID="{A31FAD92-65DA-48A2-B44F-E4D10EA9C554}" presName="vert1" presStyleCnt="0"/>
      <dgm:spPr/>
    </dgm:pt>
    <dgm:pt modelId="{92E56774-4B78-4EBF-9668-7DAE828D6FC0}" type="pres">
      <dgm:prSet presAssocID="{AD10DF22-AB2C-45F3-8C24-DC3EF7737FBC}" presName="thickLine" presStyleLbl="alignNode1" presStyleIdx="3" presStyleCnt="5"/>
      <dgm:spPr/>
    </dgm:pt>
    <dgm:pt modelId="{92E20BE1-801F-440F-9423-0060C79C1EC7}" type="pres">
      <dgm:prSet presAssocID="{AD10DF22-AB2C-45F3-8C24-DC3EF7737FBC}" presName="horz1" presStyleCnt="0"/>
      <dgm:spPr/>
    </dgm:pt>
    <dgm:pt modelId="{2C7008A8-E658-40CA-8260-2D36D6DFAC91}" type="pres">
      <dgm:prSet presAssocID="{AD10DF22-AB2C-45F3-8C24-DC3EF7737FBC}" presName="tx1" presStyleLbl="revTx" presStyleIdx="3" presStyleCnt="5"/>
      <dgm:spPr/>
    </dgm:pt>
    <dgm:pt modelId="{DC4CB6B4-8FAA-4C6E-8116-AE7208FB44DD}" type="pres">
      <dgm:prSet presAssocID="{AD10DF22-AB2C-45F3-8C24-DC3EF7737FBC}" presName="vert1" presStyleCnt="0"/>
      <dgm:spPr/>
    </dgm:pt>
    <dgm:pt modelId="{6CBDE0A2-9A52-410B-A97A-3A05451FF732}" type="pres">
      <dgm:prSet presAssocID="{1EBBC991-30DB-4AF0-B455-2D3453F8AFE9}" presName="thickLine" presStyleLbl="alignNode1" presStyleIdx="4" presStyleCnt="5"/>
      <dgm:spPr/>
    </dgm:pt>
    <dgm:pt modelId="{528D8A6C-AAB5-4A0F-96ED-BC0523242933}" type="pres">
      <dgm:prSet presAssocID="{1EBBC991-30DB-4AF0-B455-2D3453F8AFE9}" presName="horz1" presStyleCnt="0"/>
      <dgm:spPr/>
    </dgm:pt>
    <dgm:pt modelId="{CD98F310-B4C8-4A64-9B82-6FBA22DEB22E}" type="pres">
      <dgm:prSet presAssocID="{1EBBC991-30DB-4AF0-B455-2D3453F8AFE9}" presName="tx1" presStyleLbl="revTx" presStyleIdx="4" presStyleCnt="5"/>
      <dgm:spPr/>
    </dgm:pt>
    <dgm:pt modelId="{C68F1677-8AB5-408E-A66A-289ECAB9D985}" type="pres">
      <dgm:prSet presAssocID="{1EBBC991-30DB-4AF0-B455-2D3453F8AFE9}" presName="vert1" presStyleCnt="0"/>
      <dgm:spPr/>
    </dgm:pt>
  </dgm:ptLst>
  <dgm:cxnLst>
    <dgm:cxn modelId="{FACBB401-742A-4D24-AEA9-1D4D0243222B}" type="presOf" srcId="{5FEF8B5F-50C0-4EE6-AD3B-1F28E3299FEA}" destId="{EE9E91A5-EDB7-446F-AB08-DD1EA2772108}" srcOrd="0" destOrd="0" presId="urn:microsoft.com/office/officeart/2008/layout/LinedList"/>
    <dgm:cxn modelId="{F81EBD0B-4988-41CF-9775-5CF425FBE0B6}" srcId="{2220BE2B-E3B7-4CEE-92DA-B41389C2BCCB}" destId="{AD10DF22-AB2C-45F3-8C24-DC3EF7737FBC}" srcOrd="3" destOrd="0" parTransId="{6AB226FB-4462-4FF5-8B27-CB3ACBBF546D}" sibTransId="{C54E8F67-47EC-4702-9DE1-686B93A3D239}"/>
    <dgm:cxn modelId="{5B47901F-F0AD-42EA-B257-71D1F5C1332F}" type="presOf" srcId="{AD10DF22-AB2C-45F3-8C24-DC3EF7737FBC}" destId="{2C7008A8-E658-40CA-8260-2D36D6DFAC91}" srcOrd="0" destOrd="0" presId="urn:microsoft.com/office/officeart/2008/layout/LinedList"/>
    <dgm:cxn modelId="{931DC868-6D63-44A8-A9FF-79525E982113}" type="presOf" srcId="{A31FAD92-65DA-48A2-B44F-E4D10EA9C554}" destId="{ED3169A4-B230-443B-B921-CD843546DBC6}" srcOrd="0" destOrd="0" presId="urn:microsoft.com/office/officeart/2008/layout/LinedList"/>
    <dgm:cxn modelId="{35A31C95-EBB8-4174-89B9-36AD03731396}" srcId="{2220BE2B-E3B7-4CEE-92DA-B41389C2BCCB}" destId="{1EBBC991-30DB-4AF0-B455-2D3453F8AFE9}" srcOrd="4" destOrd="0" parTransId="{611B3D43-3B26-4A7E-B57C-0C078CF4C661}" sibTransId="{1E7091B8-E283-4C41-8750-A9E239908F10}"/>
    <dgm:cxn modelId="{FC8858A3-C38A-48F3-810E-B9C82775B962}" type="presOf" srcId="{074EF08C-F7A5-4532-A769-3142895ACDC3}" destId="{0AB0E62B-78E8-4715-B718-ED1645D46FDE}" srcOrd="0" destOrd="0" presId="urn:microsoft.com/office/officeart/2008/layout/LinedList"/>
    <dgm:cxn modelId="{81AA3EA8-7D5A-4793-AC8B-86EB0F39209A}" type="presOf" srcId="{1EBBC991-30DB-4AF0-B455-2D3453F8AFE9}" destId="{CD98F310-B4C8-4A64-9B82-6FBA22DEB22E}" srcOrd="0" destOrd="0" presId="urn:microsoft.com/office/officeart/2008/layout/LinedList"/>
    <dgm:cxn modelId="{FA6700CB-B679-48A8-B87D-A569D6020A6F}" type="presOf" srcId="{2220BE2B-E3B7-4CEE-92DA-B41389C2BCCB}" destId="{135485B5-2FF8-493C-9AA4-752BA94607D4}" srcOrd="0" destOrd="0" presId="urn:microsoft.com/office/officeart/2008/layout/LinedList"/>
    <dgm:cxn modelId="{0BD366CF-316A-4A20-BE18-E5E8C404EFA2}" srcId="{2220BE2B-E3B7-4CEE-92DA-B41389C2BCCB}" destId="{A31FAD92-65DA-48A2-B44F-E4D10EA9C554}" srcOrd="2" destOrd="0" parTransId="{62D0B31C-6101-4BD1-9326-25158771EA94}" sibTransId="{D595C41B-D77B-4F44-A2C3-023B1DF6B927}"/>
    <dgm:cxn modelId="{51AFC6DD-9EA5-4A9C-BA16-C91EB21F1972}" srcId="{2220BE2B-E3B7-4CEE-92DA-B41389C2BCCB}" destId="{5FEF8B5F-50C0-4EE6-AD3B-1F28E3299FEA}" srcOrd="1" destOrd="0" parTransId="{2F48B4E4-978D-420C-B0E2-25F4E9AA7DDA}" sibTransId="{C25DC6B5-38F4-4214-B91A-A7F833FD8F6A}"/>
    <dgm:cxn modelId="{DFC81BF5-30CF-46F4-9190-6BA0D42551C0}" srcId="{2220BE2B-E3B7-4CEE-92DA-B41389C2BCCB}" destId="{074EF08C-F7A5-4532-A769-3142895ACDC3}" srcOrd="0" destOrd="0" parTransId="{9767C9A2-CC6D-4D8A-8C63-50279250905D}" sibTransId="{422CBF19-FE56-4A0E-B865-CE8BB971770B}"/>
    <dgm:cxn modelId="{36F885FF-D56B-4BCE-9C46-4D06CEDF179C}" type="presParOf" srcId="{135485B5-2FF8-493C-9AA4-752BA94607D4}" destId="{8E1BD1F3-ABC4-4CC3-9001-8998AF332362}" srcOrd="0" destOrd="0" presId="urn:microsoft.com/office/officeart/2008/layout/LinedList"/>
    <dgm:cxn modelId="{BE5B6583-AA56-4186-A589-61CCF8A5A736}" type="presParOf" srcId="{135485B5-2FF8-493C-9AA4-752BA94607D4}" destId="{F76E2C09-DDD6-4297-B15C-037FE93F7130}" srcOrd="1" destOrd="0" presId="urn:microsoft.com/office/officeart/2008/layout/LinedList"/>
    <dgm:cxn modelId="{5593A504-EF15-4EF8-9D47-054F514C5D2B}" type="presParOf" srcId="{F76E2C09-DDD6-4297-B15C-037FE93F7130}" destId="{0AB0E62B-78E8-4715-B718-ED1645D46FDE}" srcOrd="0" destOrd="0" presId="urn:microsoft.com/office/officeart/2008/layout/LinedList"/>
    <dgm:cxn modelId="{B80E2EC5-DD82-46E3-868C-603600F5BFA4}" type="presParOf" srcId="{F76E2C09-DDD6-4297-B15C-037FE93F7130}" destId="{D5FFCD17-27B9-4B07-9686-5C44A2699012}" srcOrd="1" destOrd="0" presId="urn:microsoft.com/office/officeart/2008/layout/LinedList"/>
    <dgm:cxn modelId="{079E1B07-DD28-4A14-B776-729CBDF441AD}" type="presParOf" srcId="{135485B5-2FF8-493C-9AA4-752BA94607D4}" destId="{8063CF64-2DF9-433C-8481-585E697D38D7}" srcOrd="2" destOrd="0" presId="urn:microsoft.com/office/officeart/2008/layout/LinedList"/>
    <dgm:cxn modelId="{1B6BEFA4-45A3-4CE3-B269-7698D417489A}" type="presParOf" srcId="{135485B5-2FF8-493C-9AA4-752BA94607D4}" destId="{54915409-7C85-40D7-A327-99AE66B28406}" srcOrd="3" destOrd="0" presId="urn:microsoft.com/office/officeart/2008/layout/LinedList"/>
    <dgm:cxn modelId="{25D61954-4E6D-45A3-B491-35716D5A32F8}" type="presParOf" srcId="{54915409-7C85-40D7-A327-99AE66B28406}" destId="{EE9E91A5-EDB7-446F-AB08-DD1EA2772108}" srcOrd="0" destOrd="0" presId="urn:microsoft.com/office/officeart/2008/layout/LinedList"/>
    <dgm:cxn modelId="{4312E168-76C8-4BD4-94ED-8DB5ADE4220C}" type="presParOf" srcId="{54915409-7C85-40D7-A327-99AE66B28406}" destId="{06B49310-32A6-407F-9523-3AE2CA4CA24D}" srcOrd="1" destOrd="0" presId="urn:microsoft.com/office/officeart/2008/layout/LinedList"/>
    <dgm:cxn modelId="{0A967CA3-E971-4CA0-B175-5A3ADC438D65}" type="presParOf" srcId="{135485B5-2FF8-493C-9AA4-752BA94607D4}" destId="{FCB4CCFB-2980-4778-AF13-35619046EE82}" srcOrd="4" destOrd="0" presId="urn:microsoft.com/office/officeart/2008/layout/LinedList"/>
    <dgm:cxn modelId="{0E7138D3-BB0A-48E9-AA12-98339AD9BE30}" type="presParOf" srcId="{135485B5-2FF8-493C-9AA4-752BA94607D4}" destId="{31CE9866-FAFE-4D13-8443-4EBA87816E6C}" srcOrd="5" destOrd="0" presId="urn:microsoft.com/office/officeart/2008/layout/LinedList"/>
    <dgm:cxn modelId="{C792E97F-A896-4502-9CB2-875553375FC9}" type="presParOf" srcId="{31CE9866-FAFE-4D13-8443-4EBA87816E6C}" destId="{ED3169A4-B230-443B-B921-CD843546DBC6}" srcOrd="0" destOrd="0" presId="urn:microsoft.com/office/officeart/2008/layout/LinedList"/>
    <dgm:cxn modelId="{5989DF7B-7763-4B02-B017-7C552396342D}" type="presParOf" srcId="{31CE9866-FAFE-4D13-8443-4EBA87816E6C}" destId="{1EA02790-FACD-41D5-A8C9-671AB2A7DA06}" srcOrd="1" destOrd="0" presId="urn:microsoft.com/office/officeart/2008/layout/LinedList"/>
    <dgm:cxn modelId="{FF47BB5E-33BB-4F2F-92E5-23602B5C394E}" type="presParOf" srcId="{135485B5-2FF8-493C-9AA4-752BA94607D4}" destId="{92E56774-4B78-4EBF-9668-7DAE828D6FC0}" srcOrd="6" destOrd="0" presId="urn:microsoft.com/office/officeart/2008/layout/LinedList"/>
    <dgm:cxn modelId="{CB39CB37-B3F9-4009-9892-030B76C585D8}" type="presParOf" srcId="{135485B5-2FF8-493C-9AA4-752BA94607D4}" destId="{92E20BE1-801F-440F-9423-0060C79C1EC7}" srcOrd="7" destOrd="0" presId="urn:microsoft.com/office/officeart/2008/layout/LinedList"/>
    <dgm:cxn modelId="{6779A6DB-B84E-49A2-ADCB-FC92E6662668}" type="presParOf" srcId="{92E20BE1-801F-440F-9423-0060C79C1EC7}" destId="{2C7008A8-E658-40CA-8260-2D36D6DFAC91}" srcOrd="0" destOrd="0" presId="urn:microsoft.com/office/officeart/2008/layout/LinedList"/>
    <dgm:cxn modelId="{5DCBE6B5-872E-44A7-B51E-80B1D20CD7E3}" type="presParOf" srcId="{92E20BE1-801F-440F-9423-0060C79C1EC7}" destId="{DC4CB6B4-8FAA-4C6E-8116-AE7208FB44DD}" srcOrd="1" destOrd="0" presId="urn:microsoft.com/office/officeart/2008/layout/LinedList"/>
    <dgm:cxn modelId="{7A4BB564-0F4C-4185-857D-DA8C50F7329E}" type="presParOf" srcId="{135485B5-2FF8-493C-9AA4-752BA94607D4}" destId="{6CBDE0A2-9A52-410B-A97A-3A05451FF732}" srcOrd="8" destOrd="0" presId="urn:microsoft.com/office/officeart/2008/layout/LinedList"/>
    <dgm:cxn modelId="{6162079F-83BC-4210-9722-42285CEA4B4C}" type="presParOf" srcId="{135485B5-2FF8-493C-9AA4-752BA94607D4}" destId="{528D8A6C-AAB5-4A0F-96ED-BC0523242933}" srcOrd="9" destOrd="0" presId="urn:microsoft.com/office/officeart/2008/layout/LinedList"/>
    <dgm:cxn modelId="{FD0474E4-75BE-48B4-908D-0905992A46CC}" type="presParOf" srcId="{528D8A6C-AAB5-4A0F-96ED-BC0523242933}" destId="{CD98F310-B4C8-4A64-9B82-6FBA22DEB22E}" srcOrd="0" destOrd="0" presId="urn:microsoft.com/office/officeart/2008/layout/LinedList"/>
    <dgm:cxn modelId="{0C0CA303-CDAB-4352-88E2-64F32A6079C9}" type="presParOf" srcId="{528D8A6C-AAB5-4A0F-96ED-BC0523242933}" destId="{C68F1677-8AB5-408E-A66A-289ECAB9D98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A1F7A0-AE42-4E3A-897C-116CFB4F299A}">
      <dsp:nvSpPr>
        <dsp:cNvPr id="0" name=""/>
        <dsp:cNvSpPr/>
      </dsp:nvSpPr>
      <dsp:spPr>
        <a:xfrm>
          <a:off x="0" y="492074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Our volunteers enable us to reach many people in the City of London.</a:t>
          </a:r>
          <a:endParaRPr lang="en-US" sz="1300" kern="1200" dirty="0"/>
        </a:p>
      </dsp:txBody>
      <dsp:txXfrm>
        <a:off x="0" y="492074"/>
        <a:ext cx="1683594" cy="1010156"/>
      </dsp:txXfrm>
    </dsp:sp>
    <dsp:sp modelId="{C13E0260-1374-49B5-9218-9834EF98411C}">
      <dsp:nvSpPr>
        <dsp:cNvPr id="0" name=""/>
        <dsp:cNvSpPr/>
      </dsp:nvSpPr>
      <dsp:spPr>
        <a:xfrm>
          <a:off x="1851953" y="492074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-2324263"/>
                <a:satOff val="2102"/>
                <a:lumOff val="-405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324263"/>
                <a:satOff val="2102"/>
                <a:lumOff val="-405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324263"/>
                <a:satOff val="2102"/>
                <a:lumOff val="-405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They are at the heart of our ability to achieve our mission and objectives  </a:t>
          </a:r>
          <a:endParaRPr lang="en-US" sz="1300" kern="1200" dirty="0"/>
        </a:p>
      </dsp:txBody>
      <dsp:txXfrm>
        <a:off x="1851953" y="492074"/>
        <a:ext cx="1683594" cy="1010156"/>
      </dsp:txXfrm>
    </dsp:sp>
    <dsp:sp modelId="{47932400-9930-4B1F-AD90-ECE3D40D161E}">
      <dsp:nvSpPr>
        <dsp:cNvPr id="0" name=""/>
        <dsp:cNvSpPr/>
      </dsp:nvSpPr>
      <dsp:spPr>
        <a:xfrm>
          <a:off x="3703907" y="492074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-4648525"/>
                <a:satOff val="4204"/>
                <a:lumOff val="-81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648525"/>
                <a:satOff val="4204"/>
                <a:lumOff val="-81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648525"/>
                <a:satOff val="4204"/>
                <a:lumOff val="-81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Volunteers are the face and voice of Healthwatch City of London. </a:t>
          </a:r>
          <a:endParaRPr lang="en-US" sz="1300" kern="1200" dirty="0"/>
        </a:p>
      </dsp:txBody>
      <dsp:txXfrm>
        <a:off x="3703907" y="492074"/>
        <a:ext cx="1683594" cy="1010156"/>
      </dsp:txXfrm>
    </dsp:sp>
    <dsp:sp modelId="{80523F75-7A0B-434A-A83B-38C4484E37F2}">
      <dsp:nvSpPr>
        <dsp:cNvPr id="0" name=""/>
        <dsp:cNvSpPr/>
      </dsp:nvSpPr>
      <dsp:spPr>
        <a:xfrm>
          <a:off x="0" y="1670590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-6972787"/>
                <a:satOff val="6306"/>
                <a:lumOff val="-1215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972787"/>
                <a:satOff val="6306"/>
                <a:lumOff val="-1215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972787"/>
                <a:satOff val="6306"/>
                <a:lumOff val="-1215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They raise awareness of our organisation,</a:t>
          </a:r>
          <a:endParaRPr lang="en-US" sz="1300" kern="1200" dirty="0"/>
        </a:p>
      </dsp:txBody>
      <dsp:txXfrm>
        <a:off x="0" y="1670590"/>
        <a:ext cx="1683594" cy="1010156"/>
      </dsp:txXfrm>
    </dsp:sp>
    <dsp:sp modelId="{08CC545D-6332-423E-8F85-560C3FA1FC7A}">
      <dsp:nvSpPr>
        <dsp:cNvPr id="0" name=""/>
        <dsp:cNvSpPr/>
      </dsp:nvSpPr>
      <dsp:spPr>
        <a:xfrm>
          <a:off x="1851953" y="1670590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-9297050"/>
                <a:satOff val="8408"/>
                <a:lumOff val="-1620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9297050"/>
                <a:satOff val="8408"/>
                <a:lumOff val="-1620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9297050"/>
                <a:satOff val="8408"/>
                <a:lumOff val="-1620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Influencing service design and delivery by representing the views of the community </a:t>
          </a:r>
          <a:endParaRPr lang="en-US" sz="1300" kern="1200" dirty="0"/>
        </a:p>
      </dsp:txBody>
      <dsp:txXfrm>
        <a:off x="1851953" y="1670590"/>
        <a:ext cx="1683594" cy="1010156"/>
      </dsp:txXfrm>
    </dsp:sp>
    <dsp:sp modelId="{209E8702-F79A-4A06-B758-B1FFF83D8B09}">
      <dsp:nvSpPr>
        <dsp:cNvPr id="0" name=""/>
        <dsp:cNvSpPr/>
      </dsp:nvSpPr>
      <dsp:spPr>
        <a:xfrm>
          <a:off x="3703907" y="1670590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-11621311"/>
                <a:satOff val="10510"/>
                <a:lumOff val="-2026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621311"/>
                <a:satOff val="10510"/>
                <a:lumOff val="-2026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621311"/>
                <a:satOff val="10510"/>
                <a:lumOff val="-2026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Providing information</a:t>
          </a:r>
          <a:endParaRPr lang="en-US" sz="1300" kern="1200" dirty="0"/>
        </a:p>
      </dsp:txBody>
      <dsp:txXfrm>
        <a:off x="3703907" y="1670590"/>
        <a:ext cx="1683594" cy="1010156"/>
      </dsp:txXfrm>
    </dsp:sp>
    <dsp:sp modelId="{E1FE2D50-AA04-4262-8BE1-102FDBDB7856}">
      <dsp:nvSpPr>
        <dsp:cNvPr id="0" name=""/>
        <dsp:cNvSpPr/>
      </dsp:nvSpPr>
      <dsp:spPr>
        <a:xfrm>
          <a:off x="1851953" y="2849106"/>
          <a:ext cx="1683594" cy="1010156"/>
        </a:xfrm>
        <a:prstGeom prst="rect">
          <a:avLst/>
        </a:prstGeom>
        <a:gradFill rotWithShape="0">
          <a:gsLst>
            <a:gs pos="0">
              <a:schemeClr val="accent5">
                <a:hueOff val="-13945574"/>
                <a:satOff val="12612"/>
                <a:lumOff val="-243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945574"/>
                <a:satOff val="12612"/>
                <a:lumOff val="-243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945574"/>
                <a:satOff val="12612"/>
                <a:lumOff val="-243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/>
            <a:t>Supporting the public to have their say. . </a:t>
          </a:r>
          <a:endParaRPr lang="en-US" sz="1300" kern="1200" dirty="0"/>
        </a:p>
      </dsp:txBody>
      <dsp:txXfrm>
        <a:off x="1851953" y="2849106"/>
        <a:ext cx="1683594" cy="10101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2971DE-DE1B-4AEF-BC86-32E52FFDFDE5}">
      <dsp:nvSpPr>
        <dsp:cNvPr id="0" name=""/>
        <dsp:cNvSpPr/>
      </dsp:nvSpPr>
      <dsp:spPr>
        <a:xfrm>
          <a:off x="0" y="679"/>
          <a:ext cx="673544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C0AB8-E149-4057-B7A1-BC89DBB3018B}">
      <dsp:nvSpPr>
        <dsp:cNvPr id="0" name=""/>
        <dsp:cNvSpPr/>
      </dsp:nvSpPr>
      <dsp:spPr>
        <a:xfrm>
          <a:off x="0" y="679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You will be at the centre of everything we do</a:t>
          </a:r>
          <a:endParaRPr lang="en-US" sz="1600" kern="1200" dirty="0"/>
        </a:p>
      </dsp:txBody>
      <dsp:txXfrm>
        <a:off x="0" y="679"/>
        <a:ext cx="6735443" cy="556324"/>
      </dsp:txXfrm>
    </dsp:sp>
    <dsp:sp modelId="{55E3D481-062A-4178-B973-25BEC6B46A23}">
      <dsp:nvSpPr>
        <dsp:cNvPr id="0" name=""/>
        <dsp:cNvSpPr/>
      </dsp:nvSpPr>
      <dsp:spPr>
        <a:xfrm>
          <a:off x="0" y="557003"/>
          <a:ext cx="6735443" cy="0"/>
        </a:xfrm>
        <a:prstGeom prst="line">
          <a:avLst/>
        </a:prstGeom>
        <a:solidFill>
          <a:schemeClr val="accent2">
            <a:hueOff val="422601"/>
            <a:satOff val="-8501"/>
            <a:lumOff val="-3050"/>
            <a:alphaOff val="0"/>
          </a:schemeClr>
        </a:solidFill>
        <a:ln w="12700" cap="flat" cmpd="sng" algn="ctr">
          <a:solidFill>
            <a:schemeClr val="accent2">
              <a:hueOff val="422601"/>
              <a:satOff val="-8501"/>
              <a:lumOff val="-30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B6EC4B-7B27-4BCE-AB74-40F34160F916}">
      <dsp:nvSpPr>
        <dsp:cNvPr id="0" name=""/>
        <dsp:cNvSpPr/>
      </dsp:nvSpPr>
      <dsp:spPr>
        <a:xfrm>
          <a:off x="0" y="557003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Encourage a positive and supportive volunteering experience</a:t>
          </a:r>
          <a:endParaRPr lang="en-US" sz="1600" kern="1200"/>
        </a:p>
      </dsp:txBody>
      <dsp:txXfrm>
        <a:off x="0" y="557003"/>
        <a:ext cx="6735443" cy="556324"/>
      </dsp:txXfrm>
    </dsp:sp>
    <dsp:sp modelId="{4361823C-3FF3-4A78-8B70-456A811524DB}">
      <dsp:nvSpPr>
        <dsp:cNvPr id="0" name=""/>
        <dsp:cNvSpPr/>
      </dsp:nvSpPr>
      <dsp:spPr>
        <a:xfrm>
          <a:off x="0" y="1113327"/>
          <a:ext cx="6735443" cy="0"/>
        </a:xfrm>
        <a:prstGeom prst="line">
          <a:avLst/>
        </a:prstGeom>
        <a:solidFill>
          <a:schemeClr val="accent2">
            <a:hueOff val="845201"/>
            <a:satOff val="-17002"/>
            <a:lumOff val="-6100"/>
            <a:alphaOff val="0"/>
          </a:schemeClr>
        </a:solidFill>
        <a:ln w="12700" cap="flat" cmpd="sng" algn="ctr">
          <a:solidFill>
            <a:schemeClr val="accent2">
              <a:hueOff val="845201"/>
              <a:satOff val="-17002"/>
              <a:lumOff val="-61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58C5C-44B6-4206-86C6-4185B1CDFA43}">
      <dsp:nvSpPr>
        <dsp:cNvPr id="0" name=""/>
        <dsp:cNvSpPr/>
      </dsp:nvSpPr>
      <dsp:spPr>
        <a:xfrm>
          <a:off x="0" y="1113327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We will induct you into how we work and your role </a:t>
          </a:r>
          <a:endParaRPr lang="en-US" sz="1600" kern="1200"/>
        </a:p>
      </dsp:txBody>
      <dsp:txXfrm>
        <a:off x="0" y="1113327"/>
        <a:ext cx="6735443" cy="556324"/>
      </dsp:txXfrm>
    </dsp:sp>
    <dsp:sp modelId="{632E8B78-9753-4236-B0D0-C3D134AB8CD9}">
      <dsp:nvSpPr>
        <dsp:cNvPr id="0" name=""/>
        <dsp:cNvSpPr/>
      </dsp:nvSpPr>
      <dsp:spPr>
        <a:xfrm>
          <a:off x="0" y="1669652"/>
          <a:ext cx="6735443" cy="0"/>
        </a:xfrm>
        <a:prstGeom prst="line">
          <a:avLst/>
        </a:prstGeom>
        <a:solidFill>
          <a:schemeClr val="accent2">
            <a:hueOff val="1267802"/>
            <a:satOff val="-25504"/>
            <a:lumOff val="-9150"/>
            <a:alphaOff val="0"/>
          </a:schemeClr>
        </a:solidFill>
        <a:ln w="12700" cap="flat" cmpd="sng" algn="ctr">
          <a:solidFill>
            <a:schemeClr val="accent2">
              <a:hueOff val="1267802"/>
              <a:satOff val="-25504"/>
              <a:lumOff val="-91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4821DC-68AF-45B8-8776-59E4608510D5}">
      <dsp:nvSpPr>
        <dsp:cNvPr id="0" name=""/>
        <dsp:cNvSpPr/>
      </dsp:nvSpPr>
      <dsp:spPr>
        <a:xfrm>
          <a:off x="0" y="1669652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Provide you with information about our work, policies and procedures</a:t>
          </a:r>
          <a:endParaRPr lang="en-US" sz="1600" kern="1200" dirty="0"/>
        </a:p>
      </dsp:txBody>
      <dsp:txXfrm>
        <a:off x="0" y="1669652"/>
        <a:ext cx="6735443" cy="556324"/>
      </dsp:txXfrm>
    </dsp:sp>
    <dsp:sp modelId="{BB613DEA-5DC7-4909-A63C-B508ADB6FDCB}">
      <dsp:nvSpPr>
        <dsp:cNvPr id="0" name=""/>
        <dsp:cNvSpPr/>
      </dsp:nvSpPr>
      <dsp:spPr>
        <a:xfrm>
          <a:off x="0" y="2225976"/>
          <a:ext cx="6735443" cy="0"/>
        </a:xfrm>
        <a:prstGeom prst="line">
          <a:avLst/>
        </a:prstGeom>
        <a:solidFill>
          <a:schemeClr val="accent2">
            <a:hueOff val="1690402"/>
            <a:satOff val="-34005"/>
            <a:lumOff val="-12200"/>
            <a:alphaOff val="0"/>
          </a:schemeClr>
        </a:solidFill>
        <a:ln w="12700" cap="flat" cmpd="sng" algn="ctr">
          <a:solidFill>
            <a:schemeClr val="accent2">
              <a:hueOff val="1690402"/>
              <a:satOff val="-34005"/>
              <a:lumOff val="-1220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1F6049-BAC6-4413-B022-3C1F215F37EF}">
      <dsp:nvSpPr>
        <dsp:cNvPr id="0" name=""/>
        <dsp:cNvSpPr/>
      </dsp:nvSpPr>
      <dsp:spPr>
        <a:xfrm>
          <a:off x="0" y="2225976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Offer training and support for your role</a:t>
          </a:r>
          <a:endParaRPr lang="en-US" sz="1600" kern="1200"/>
        </a:p>
      </dsp:txBody>
      <dsp:txXfrm>
        <a:off x="0" y="2225976"/>
        <a:ext cx="6735443" cy="556324"/>
      </dsp:txXfrm>
    </dsp:sp>
    <dsp:sp modelId="{87F072CA-2119-47DF-9900-BEFF2098A176}">
      <dsp:nvSpPr>
        <dsp:cNvPr id="0" name=""/>
        <dsp:cNvSpPr/>
      </dsp:nvSpPr>
      <dsp:spPr>
        <a:xfrm>
          <a:off x="0" y="2782301"/>
          <a:ext cx="6735443" cy="0"/>
        </a:xfrm>
        <a:prstGeom prst="line">
          <a:avLst/>
        </a:prstGeom>
        <a:solidFill>
          <a:schemeClr val="accent2">
            <a:hueOff val="2113003"/>
            <a:satOff val="-42506"/>
            <a:lumOff val="-15251"/>
            <a:alphaOff val="0"/>
          </a:schemeClr>
        </a:solidFill>
        <a:ln w="12700" cap="flat" cmpd="sng" algn="ctr">
          <a:solidFill>
            <a:schemeClr val="accent2">
              <a:hueOff val="2113003"/>
              <a:satOff val="-42506"/>
              <a:lumOff val="-152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FB00B3-744C-432F-9401-020645168351}">
      <dsp:nvSpPr>
        <dsp:cNvPr id="0" name=""/>
        <dsp:cNvSpPr/>
      </dsp:nvSpPr>
      <dsp:spPr>
        <a:xfrm>
          <a:off x="0" y="2782301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Reimburse agreed out of pocket expenses.</a:t>
          </a:r>
          <a:endParaRPr lang="en-US" sz="1600" kern="1200"/>
        </a:p>
      </dsp:txBody>
      <dsp:txXfrm>
        <a:off x="0" y="2782301"/>
        <a:ext cx="6735443" cy="556324"/>
      </dsp:txXfrm>
    </dsp:sp>
    <dsp:sp modelId="{913D8C2A-0531-4FA0-950E-82A143AAE947}">
      <dsp:nvSpPr>
        <dsp:cNvPr id="0" name=""/>
        <dsp:cNvSpPr/>
      </dsp:nvSpPr>
      <dsp:spPr>
        <a:xfrm>
          <a:off x="0" y="3338625"/>
          <a:ext cx="6735443" cy="0"/>
        </a:xfrm>
        <a:prstGeom prst="line">
          <a:avLst/>
        </a:prstGeom>
        <a:solidFill>
          <a:schemeClr val="accent2">
            <a:hueOff val="2535604"/>
            <a:satOff val="-51007"/>
            <a:lumOff val="-18301"/>
            <a:alphaOff val="0"/>
          </a:schemeClr>
        </a:solidFill>
        <a:ln w="12700" cap="flat" cmpd="sng" algn="ctr">
          <a:solidFill>
            <a:schemeClr val="accent2">
              <a:hueOff val="2535604"/>
              <a:satOff val="-51007"/>
              <a:lumOff val="-183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79EE8-60B8-4D68-AE20-771539149392}">
      <dsp:nvSpPr>
        <dsp:cNvPr id="0" name=""/>
        <dsp:cNvSpPr/>
      </dsp:nvSpPr>
      <dsp:spPr>
        <a:xfrm>
          <a:off x="0" y="3338625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Strive to resolve any concerns fairly and reasonably</a:t>
          </a:r>
          <a:endParaRPr lang="en-US" sz="1600" kern="1200"/>
        </a:p>
      </dsp:txBody>
      <dsp:txXfrm>
        <a:off x="0" y="3338625"/>
        <a:ext cx="6735443" cy="556324"/>
      </dsp:txXfrm>
    </dsp:sp>
    <dsp:sp modelId="{CCF6FD1A-3064-4BF5-BC2A-249F8202F085}">
      <dsp:nvSpPr>
        <dsp:cNvPr id="0" name=""/>
        <dsp:cNvSpPr/>
      </dsp:nvSpPr>
      <dsp:spPr>
        <a:xfrm>
          <a:off x="0" y="3894949"/>
          <a:ext cx="6735443" cy="0"/>
        </a:xfrm>
        <a:prstGeom prst="line">
          <a:avLst/>
        </a:prstGeom>
        <a:solidFill>
          <a:schemeClr val="accent2">
            <a:hueOff val="2958204"/>
            <a:satOff val="-59509"/>
            <a:lumOff val="-21351"/>
            <a:alphaOff val="0"/>
          </a:schemeClr>
        </a:solidFill>
        <a:ln w="12700" cap="flat" cmpd="sng" algn="ctr">
          <a:solidFill>
            <a:schemeClr val="accent2">
              <a:hueOff val="2958204"/>
              <a:satOff val="-59509"/>
              <a:lumOff val="-213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0090F-E6DD-47E4-BB35-386F5B3A5563}">
      <dsp:nvSpPr>
        <dsp:cNvPr id="0" name=""/>
        <dsp:cNvSpPr/>
      </dsp:nvSpPr>
      <dsp:spPr>
        <a:xfrm>
          <a:off x="0" y="3894949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Respect and listen to your feedback</a:t>
          </a:r>
          <a:endParaRPr lang="en-US" sz="1600" kern="1200"/>
        </a:p>
      </dsp:txBody>
      <dsp:txXfrm>
        <a:off x="0" y="3894949"/>
        <a:ext cx="6735443" cy="556324"/>
      </dsp:txXfrm>
    </dsp:sp>
    <dsp:sp modelId="{211CC7AC-6C96-4BA0-AD0B-8E528DE9EEC7}">
      <dsp:nvSpPr>
        <dsp:cNvPr id="0" name=""/>
        <dsp:cNvSpPr/>
      </dsp:nvSpPr>
      <dsp:spPr>
        <a:xfrm>
          <a:off x="0" y="4451274"/>
          <a:ext cx="6735443" cy="0"/>
        </a:xfrm>
        <a:prstGeom prst="line">
          <a:avLst/>
        </a:prstGeom>
        <a:solidFill>
          <a:schemeClr val="accent2">
            <a:hueOff val="3380805"/>
            <a:satOff val="-68010"/>
            <a:lumOff val="-24401"/>
            <a:alphaOff val="0"/>
          </a:schemeClr>
        </a:solidFill>
        <a:ln w="12700" cap="flat" cmpd="sng" algn="ctr">
          <a:solidFill>
            <a:schemeClr val="accent2">
              <a:hueOff val="3380805"/>
              <a:satOff val="-68010"/>
              <a:lumOff val="-244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B127B-D6F8-4649-9C94-A94030E018C3}">
      <dsp:nvSpPr>
        <dsp:cNvPr id="0" name=""/>
        <dsp:cNvSpPr/>
      </dsp:nvSpPr>
      <dsp:spPr>
        <a:xfrm>
          <a:off x="0" y="4451274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Ensure your health, safety and welfare.</a:t>
          </a:r>
          <a:endParaRPr lang="en-US" sz="1600" kern="1200"/>
        </a:p>
      </dsp:txBody>
      <dsp:txXfrm>
        <a:off x="0" y="4451274"/>
        <a:ext cx="6735443" cy="556324"/>
      </dsp:txXfrm>
    </dsp:sp>
    <dsp:sp modelId="{2B34CC00-B73D-46FA-BD12-404D2C520545}">
      <dsp:nvSpPr>
        <dsp:cNvPr id="0" name=""/>
        <dsp:cNvSpPr/>
      </dsp:nvSpPr>
      <dsp:spPr>
        <a:xfrm>
          <a:off x="0" y="5007598"/>
          <a:ext cx="6735443" cy="0"/>
        </a:xfrm>
        <a:prstGeom prst="line">
          <a:avLst/>
        </a:prstGeom>
        <a:solidFill>
          <a:schemeClr val="accent2">
            <a:hueOff val="3803405"/>
            <a:satOff val="-76511"/>
            <a:lumOff val="-27451"/>
            <a:alphaOff val="0"/>
          </a:schemeClr>
        </a:solidFill>
        <a:ln w="12700" cap="flat" cmpd="sng" algn="ctr">
          <a:solidFill>
            <a:schemeClr val="accent2">
              <a:hueOff val="3803405"/>
              <a:satOff val="-76511"/>
              <a:lumOff val="-27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5A436-A2FC-4D7C-BD3B-660D3F0E0BCE}">
      <dsp:nvSpPr>
        <dsp:cNvPr id="0" name=""/>
        <dsp:cNvSpPr/>
      </dsp:nvSpPr>
      <dsp:spPr>
        <a:xfrm>
          <a:off x="0" y="5007598"/>
          <a:ext cx="6735443" cy="5563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Apply our equal opportunities policy.</a:t>
          </a:r>
          <a:endParaRPr lang="en-US" sz="1600" kern="1200"/>
        </a:p>
      </dsp:txBody>
      <dsp:txXfrm>
        <a:off x="0" y="5007598"/>
        <a:ext cx="6735443" cy="5563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BD1F3-ABC4-4CC3-9001-8998AF332362}">
      <dsp:nvSpPr>
        <dsp:cNvPr id="0" name=""/>
        <dsp:cNvSpPr/>
      </dsp:nvSpPr>
      <dsp:spPr>
        <a:xfrm>
          <a:off x="0" y="531"/>
          <a:ext cx="57214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B0E62B-78E8-4715-B718-ED1645D46FDE}">
      <dsp:nvSpPr>
        <dsp:cNvPr id="0" name=""/>
        <dsp:cNvSpPr/>
      </dsp:nvSpPr>
      <dsp:spPr>
        <a:xfrm>
          <a:off x="0" y="531"/>
          <a:ext cx="5721484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Repositioning volunteer roles</a:t>
          </a:r>
          <a:endParaRPr lang="en-US" sz="2000" kern="1200"/>
        </a:p>
      </dsp:txBody>
      <dsp:txXfrm>
        <a:off x="0" y="531"/>
        <a:ext cx="5721484" cy="870055"/>
      </dsp:txXfrm>
    </dsp:sp>
    <dsp:sp modelId="{8063CF64-2DF9-433C-8481-585E697D38D7}">
      <dsp:nvSpPr>
        <dsp:cNvPr id="0" name=""/>
        <dsp:cNvSpPr/>
      </dsp:nvSpPr>
      <dsp:spPr>
        <a:xfrm>
          <a:off x="0" y="870586"/>
          <a:ext cx="57214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9E91A5-EDB7-446F-AB08-DD1EA2772108}">
      <dsp:nvSpPr>
        <dsp:cNvPr id="0" name=""/>
        <dsp:cNvSpPr/>
      </dsp:nvSpPr>
      <dsp:spPr>
        <a:xfrm>
          <a:off x="0" y="870586"/>
          <a:ext cx="5721484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How do we support volunteers to deliver their role digitally</a:t>
          </a:r>
          <a:endParaRPr lang="en-US" sz="2000" kern="1200" dirty="0"/>
        </a:p>
      </dsp:txBody>
      <dsp:txXfrm>
        <a:off x="0" y="870586"/>
        <a:ext cx="5721484" cy="870055"/>
      </dsp:txXfrm>
    </dsp:sp>
    <dsp:sp modelId="{FCB4CCFB-2980-4778-AF13-35619046EE82}">
      <dsp:nvSpPr>
        <dsp:cNvPr id="0" name=""/>
        <dsp:cNvSpPr/>
      </dsp:nvSpPr>
      <dsp:spPr>
        <a:xfrm>
          <a:off x="0" y="1740641"/>
          <a:ext cx="57214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169A4-B230-443B-B921-CD843546DBC6}">
      <dsp:nvSpPr>
        <dsp:cNvPr id="0" name=""/>
        <dsp:cNvSpPr/>
      </dsp:nvSpPr>
      <dsp:spPr>
        <a:xfrm>
          <a:off x="0" y="1740641"/>
          <a:ext cx="5721484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We will be running virtual focus groups</a:t>
          </a:r>
          <a:endParaRPr lang="en-US" sz="2000" kern="1200"/>
        </a:p>
      </dsp:txBody>
      <dsp:txXfrm>
        <a:off x="0" y="1740641"/>
        <a:ext cx="5721484" cy="870055"/>
      </dsp:txXfrm>
    </dsp:sp>
    <dsp:sp modelId="{92E56774-4B78-4EBF-9668-7DAE828D6FC0}">
      <dsp:nvSpPr>
        <dsp:cNvPr id="0" name=""/>
        <dsp:cNvSpPr/>
      </dsp:nvSpPr>
      <dsp:spPr>
        <a:xfrm>
          <a:off x="0" y="2610696"/>
          <a:ext cx="572148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7008A8-E658-40CA-8260-2D36D6DFAC91}">
      <dsp:nvSpPr>
        <dsp:cNvPr id="0" name=""/>
        <dsp:cNvSpPr/>
      </dsp:nvSpPr>
      <dsp:spPr>
        <a:xfrm>
          <a:off x="0" y="2610696"/>
          <a:ext cx="5721484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Drawing on our volunteers to understand and influence changes in the local health landscape</a:t>
          </a:r>
          <a:endParaRPr lang="en-US" sz="2000" kern="1200"/>
        </a:p>
      </dsp:txBody>
      <dsp:txXfrm>
        <a:off x="0" y="2610696"/>
        <a:ext cx="5721484" cy="870055"/>
      </dsp:txXfrm>
    </dsp:sp>
    <dsp:sp modelId="{6CBDE0A2-9A52-410B-A97A-3A05451FF732}">
      <dsp:nvSpPr>
        <dsp:cNvPr id="0" name=""/>
        <dsp:cNvSpPr/>
      </dsp:nvSpPr>
      <dsp:spPr>
        <a:xfrm>
          <a:off x="0" y="3480751"/>
          <a:ext cx="572148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98F310-B4C8-4A64-9B82-6FBA22DEB22E}">
      <dsp:nvSpPr>
        <dsp:cNvPr id="0" name=""/>
        <dsp:cNvSpPr/>
      </dsp:nvSpPr>
      <dsp:spPr>
        <a:xfrm>
          <a:off x="0" y="3480751"/>
          <a:ext cx="5721484" cy="870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Looking at developing new roles based on our changing needs</a:t>
          </a:r>
          <a:endParaRPr lang="en-US" sz="2000" kern="1200"/>
        </a:p>
      </dsp:txBody>
      <dsp:txXfrm>
        <a:off x="0" y="3480751"/>
        <a:ext cx="5721484" cy="8700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02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07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90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70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95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4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40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51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56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3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07C9FC5-0C1E-42A8-97E6-F940775A0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29BC57-CF17-488B-9659-CD7A53725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18281"/>
            <a:ext cx="4265007" cy="1885199"/>
          </a:xfrm>
        </p:spPr>
        <p:txBody>
          <a:bodyPr anchor="ctr">
            <a:normAutofit/>
          </a:bodyPr>
          <a:lstStyle/>
          <a:p>
            <a:pPr algn="l"/>
            <a:r>
              <a:rPr lang="en-GB" b="1" dirty="0"/>
              <a:t>Volunteers 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BD06D-770B-45C3-A04B-6EF4E6A58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412" y="4218281"/>
            <a:ext cx="4649588" cy="1885199"/>
          </a:xfrm>
        </p:spPr>
        <p:txBody>
          <a:bodyPr anchor="ctr">
            <a:normAutofit/>
          </a:bodyPr>
          <a:lstStyle/>
          <a:p>
            <a:pPr algn="l"/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Update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88B077-95DC-4165-AB73-74669D8CC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393" y="971817"/>
            <a:ext cx="10823796" cy="2699922"/>
          </a:xfrm>
          <a:custGeom>
            <a:avLst/>
            <a:gdLst/>
            <a:ahLst/>
            <a:cxnLst/>
            <a:rect l="l" t="t" r="r" b="b"/>
            <a:pathLst>
              <a:path w="10823796" h="3287267">
                <a:moveTo>
                  <a:pt x="98881" y="0"/>
                </a:moveTo>
                <a:lnTo>
                  <a:pt x="10724915" y="0"/>
                </a:lnTo>
                <a:cubicBezTo>
                  <a:pt x="10779525" y="0"/>
                  <a:pt x="10823796" y="44271"/>
                  <a:pt x="10823796" y="98881"/>
                </a:cubicBezTo>
                <a:lnTo>
                  <a:pt x="10823796" y="3188386"/>
                </a:lnTo>
                <a:cubicBezTo>
                  <a:pt x="10823796" y="3242996"/>
                  <a:pt x="10779525" y="3287267"/>
                  <a:pt x="10724915" y="3287267"/>
                </a:cubicBezTo>
                <a:lnTo>
                  <a:pt x="98881" y="3287267"/>
                </a:lnTo>
                <a:cubicBezTo>
                  <a:pt x="44271" y="3287267"/>
                  <a:pt x="0" y="3242996"/>
                  <a:pt x="0" y="3188386"/>
                </a:cubicBezTo>
                <a:lnTo>
                  <a:pt x="0" y="98881"/>
                </a:lnTo>
                <a:cubicBezTo>
                  <a:pt x="0" y="44271"/>
                  <a:pt x="44271" y="0"/>
                  <a:pt x="9888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0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c 12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544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0CA9B3-6786-4A9A-92A5-7C99B1549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87502" cy="1325563"/>
          </a:xfrm>
        </p:spPr>
        <p:txBody>
          <a:bodyPr>
            <a:normAutofit/>
          </a:bodyPr>
          <a:lstStyle/>
          <a:p>
            <a:r>
              <a:rPr lang="en-GB" dirty="0"/>
              <a:t>Strategic role played by Volunteers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B24A57-6900-4063-A2BA-FAE5A9D582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103" r="20548" b="1"/>
          <a:stretch/>
        </p:blipFill>
        <p:spPr>
          <a:xfrm>
            <a:off x="6621294" y="1295416"/>
            <a:ext cx="5570706" cy="5562584"/>
          </a:xfrm>
          <a:custGeom>
            <a:avLst/>
            <a:gdLst/>
            <a:ahLst/>
            <a:cxnLst/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F19BDFF-CFB4-439B-8398-953A505575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587690"/>
              </p:ext>
            </p:extLst>
          </p:nvPr>
        </p:nvGraphicFramePr>
        <p:xfrm>
          <a:off x="838200" y="1825625"/>
          <a:ext cx="538750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50844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8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Picture 4">
            <a:extLst>
              <a:ext uri="{FF2B5EF4-FFF2-40B4-BE49-F238E27FC236}">
                <a16:creationId xmlns:a16="http://schemas.microsoft.com/office/drawing/2014/main" id="{F0CEBCCB-786D-45B4-AD6A-1B03959F8F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889" r="29285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4" name="Arc 10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A25769-F754-4C3C-9708-D44C4E3E6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GB"/>
              <a:t>Where we are</a:t>
            </a:r>
            <a:endParaRPr lang="en-GB" dirty="0"/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70AB8928-F750-4865-9AB4-D727EFFBF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48" y="1868487"/>
            <a:ext cx="5721484" cy="4351338"/>
          </a:xfrm>
        </p:spPr>
        <p:txBody>
          <a:bodyPr>
            <a:normAutofit/>
          </a:bodyPr>
          <a:lstStyle/>
          <a:p>
            <a:r>
              <a:rPr lang="en-GB" sz="2000" b="1" dirty="0"/>
              <a:t>Volunteer sub group Established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Board Member  Lynne Strother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Associate Board Member Janet Porter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General Manager Paul Coles GM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Engagement &amp; Communications Co-ordinator Rachel Cleave</a:t>
            </a:r>
          </a:p>
          <a:p>
            <a:r>
              <a:rPr lang="en-GB" sz="2000" b="1" dirty="0"/>
              <a:t>7 Volunteer job profiles</a:t>
            </a:r>
          </a:p>
          <a:p>
            <a:r>
              <a:rPr lang="en-GB" sz="2000" b="1" dirty="0"/>
              <a:t>Reviewing Templates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Application form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Reference request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000" dirty="0"/>
              <a:t>Our volunteer pack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49292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25981C-8BF9-4759-8E06-508A9BB93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Our (draft) volunteer charter 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13D971-0FD7-4B7E-997F-BD07582050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141787"/>
              </p:ext>
            </p:extLst>
          </p:nvPr>
        </p:nvGraphicFramePr>
        <p:xfrm>
          <a:off x="4726580" y="434266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003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60B0EFB-53ED-4F35-B05D-F658EA021C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5179CF-62B7-4DC8-B9E7-387D662EDB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6899"/>
          <a:stretch/>
        </p:blipFill>
        <p:spPr>
          <a:xfrm>
            <a:off x="-7366" y="10"/>
            <a:ext cx="4855591" cy="6857990"/>
          </a:xfrm>
          <a:custGeom>
            <a:avLst/>
            <a:gdLst/>
            <a:ahLst/>
            <a:cxnLst/>
            <a:rect l="l" t="t" r="r" b="b"/>
            <a:pathLst>
              <a:path w="4636517" h="6858000">
                <a:moveTo>
                  <a:pt x="0" y="0"/>
                </a:moveTo>
                <a:lnTo>
                  <a:pt x="4636517" y="0"/>
                </a:lnTo>
                <a:lnTo>
                  <a:pt x="463651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Arc 11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02185-DEFA-4C66-84F9-20C82FE19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07987"/>
            <a:ext cx="5721484" cy="1325563"/>
          </a:xfrm>
        </p:spPr>
        <p:txBody>
          <a:bodyPr>
            <a:normAutofit/>
          </a:bodyPr>
          <a:lstStyle/>
          <a:p>
            <a:r>
              <a:rPr lang="en-GB" dirty="0"/>
              <a:t>Impact Covid-19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E58B1A-32EB-4370-9FC5-C13B9186C6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725467"/>
              </p:ext>
            </p:extLst>
          </p:nvPr>
        </p:nvGraphicFramePr>
        <p:xfrm>
          <a:off x="5827048" y="1868487"/>
          <a:ext cx="572148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3128211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B2D537C87AF04885CB94AC23FB0E20" ma:contentTypeVersion="10" ma:contentTypeDescription="Create a new document." ma:contentTypeScope="" ma:versionID="228d8325cb5db6f68c46dc91d9d07bcd">
  <xsd:schema xmlns:xsd="http://www.w3.org/2001/XMLSchema" xmlns:xs="http://www.w3.org/2001/XMLSchema" xmlns:p="http://schemas.microsoft.com/office/2006/metadata/properties" xmlns:ns2="17e78f00-48e1-4ffe-863e-bd5150d9a6cf" targetNamespace="http://schemas.microsoft.com/office/2006/metadata/properties" ma:root="true" ma:fieldsID="3461bd0417d6ddb57e96aeccfa1685a5" ns2:_="">
    <xsd:import namespace="17e78f00-48e1-4ffe-863e-bd5150d9a6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78f00-48e1-4ffe-863e-bd5150d9a6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E44180-AE41-4134-9F6C-F4C5E3783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e78f00-48e1-4ffe-863e-bd5150d9a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62D68A-68B9-4CB8-9F3D-60C52EEDD2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CD2B923-4ECD-441E-AE76-76DC70AB62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250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Avenir Next LT Pro</vt:lpstr>
      <vt:lpstr>Calibri</vt:lpstr>
      <vt:lpstr>Tw Cen MT</vt:lpstr>
      <vt:lpstr>Wingdings</vt:lpstr>
      <vt:lpstr>ShapesVTI</vt:lpstr>
      <vt:lpstr>Volunteers  </vt:lpstr>
      <vt:lpstr>Strategic role played by Volunteers</vt:lpstr>
      <vt:lpstr>Where we are</vt:lpstr>
      <vt:lpstr>Our (draft) volunteer charter </vt:lpstr>
      <vt:lpstr>Impact 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Volunteers</dc:title>
  <dc:creator>Paul Coles</dc:creator>
  <cp:lastModifiedBy>Paul Coles</cp:lastModifiedBy>
  <cp:revision>2</cp:revision>
  <dcterms:created xsi:type="dcterms:W3CDTF">2020-05-27T14:05:10Z</dcterms:created>
  <dcterms:modified xsi:type="dcterms:W3CDTF">2020-05-28T11:39:39Z</dcterms:modified>
</cp:coreProperties>
</file>