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8D62F-8D2F-450B-AB38-435EBD164F6B}" v="120" dt="2020-05-27T17:30:18.212"/>
  </p1510:revLst>
</p1510:revInfo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oles" userId="7f14ea8e-113e-4c61-b565-93b0deaccbc4" providerId="ADAL" clId="{F938D62F-8D2F-450B-AB38-435EBD164F6B}"/>
    <pc:docChg chg="undo custSel mod addSld delSld modSld">
      <pc:chgData name="Paul Coles" userId="7f14ea8e-113e-4c61-b565-93b0deaccbc4" providerId="ADAL" clId="{F938D62F-8D2F-450B-AB38-435EBD164F6B}" dt="2020-05-27T17:30:18.211" v="1164" actId="20577"/>
      <pc:docMkLst>
        <pc:docMk/>
      </pc:docMkLst>
      <pc:sldChg chg="modSp mod">
        <pc:chgData name="Paul Coles" userId="7f14ea8e-113e-4c61-b565-93b0deaccbc4" providerId="ADAL" clId="{F938D62F-8D2F-450B-AB38-435EBD164F6B}" dt="2020-05-26T14:34:15.657" v="702" actId="20577"/>
        <pc:sldMkLst>
          <pc:docMk/>
          <pc:sldMk cId="3439544835" sldId="256"/>
        </pc:sldMkLst>
        <pc:spChg chg="mod">
          <ac:chgData name="Paul Coles" userId="7f14ea8e-113e-4c61-b565-93b0deaccbc4" providerId="ADAL" clId="{F938D62F-8D2F-450B-AB38-435EBD164F6B}" dt="2020-05-26T14:07:06.435" v="74" actId="113"/>
          <ac:spMkLst>
            <pc:docMk/>
            <pc:sldMk cId="3439544835" sldId="256"/>
            <ac:spMk id="2" creationId="{DE29BC57-CF17-488B-9659-CD7A53725A70}"/>
          </ac:spMkLst>
        </pc:spChg>
        <pc:spChg chg="mod">
          <ac:chgData name="Paul Coles" userId="7f14ea8e-113e-4c61-b565-93b0deaccbc4" providerId="ADAL" clId="{F938D62F-8D2F-450B-AB38-435EBD164F6B}" dt="2020-05-26T14:34:15.657" v="702" actId="20577"/>
          <ac:spMkLst>
            <pc:docMk/>
            <pc:sldMk cId="3439544835" sldId="256"/>
            <ac:spMk id="3" creationId="{A05BD06D-770B-45C3-A04B-6EF4E6A58CA9}"/>
          </ac:spMkLst>
        </pc:spChg>
      </pc:sldChg>
      <pc:sldChg chg="del">
        <pc:chgData name="Paul Coles" userId="7f14ea8e-113e-4c61-b565-93b0deaccbc4" providerId="ADAL" clId="{F938D62F-8D2F-450B-AB38-435EBD164F6B}" dt="2020-05-26T14:05:52.647" v="0" actId="47"/>
        <pc:sldMkLst>
          <pc:docMk/>
          <pc:sldMk cId="1834384466" sldId="257"/>
        </pc:sldMkLst>
      </pc:sldChg>
      <pc:sldChg chg="addSp delSp modSp new mod setBg">
        <pc:chgData name="Paul Coles" userId="7f14ea8e-113e-4c61-b565-93b0deaccbc4" providerId="ADAL" clId="{F938D62F-8D2F-450B-AB38-435EBD164F6B}" dt="2020-05-26T14:11:44.933" v="191" actId="26606"/>
        <pc:sldMkLst>
          <pc:docMk/>
          <pc:sldMk cId="2422362235" sldId="257"/>
        </pc:sldMkLst>
        <pc:spChg chg="mod">
          <ac:chgData name="Paul Coles" userId="7f14ea8e-113e-4c61-b565-93b0deaccbc4" providerId="ADAL" clId="{F938D62F-8D2F-450B-AB38-435EBD164F6B}" dt="2020-05-26T14:11:44.933" v="191" actId="26606"/>
          <ac:spMkLst>
            <pc:docMk/>
            <pc:sldMk cId="2422362235" sldId="257"/>
            <ac:spMk id="2" creationId="{D3FC1762-5CE1-4FDC-BC8E-DA95F9F4DB38}"/>
          </ac:spMkLst>
        </pc:spChg>
        <pc:spChg chg="del mod">
          <ac:chgData name="Paul Coles" userId="7f14ea8e-113e-4c61-b565-93b0deaccbc4" providerId="ADAL" clId="{F938D62F-8D2F-450B-AB38-435EBD164F6B}" dt="2020-05-26T14:11:44.933" v="191" actId="26606"/>
          <ac:spMkLst>
            <pc:docMk/>
            <pc:sldMk cId="2422362235" sldId="257"/>
            <ac:spMk id="3" creationId="{2D806A90-CB67-440D-8892-31DE2FC2C15E}"/>
          </ac:spMkLst>
        </pc:spChg>
        <pc:spChg chg="add">
          <ac:chgData name="Paul Coles" userId="7f14ea8e-113e-4c61-b565-93b0deaccbc4" providerId="ADAL" clId="{F938D62F-8D2F-450B-AB38-435EBD164F6B}" dt="2020-05-26T14:11:44.933" v="191" actId="26606"/>
          <ac:spMkLst>
            <pc:docMk/>
            <pc:sldMk cId="2422362235" sldId="257"/>
            <ac:spMk id="9" creationId="{545D489D-16E1-484D-867B-144368D74B83}"/>
          </ac:spMkLst>
        </pc:spChg>
        <pc:spChg chg="add">
          <ac:chgData name="Paul Coles" userId="7f14ea8e-113e-4c61-b565-93b0deaccbc4" providerId="ADAL" clId="{F938D62F-8D2F-450B-AB38-435EBD164F6B}" dt="2020-05-26T14:11:44.933" v="191" actId="26606"/>
          <ac:spMkLst>
            <pc:docMk/>
            <pc:sldMk cId="2422362235" sldId="257"/>
            <ac:spMk id="11" creationId="{49A496F5-B01E-4BF8-9D1E-C4E53B6F9652}"/>
          </ac:spMkLst>
        </pc:spChg>
        <pc:spChg chg="add">
          <ac:chgData name="Paul Coles" userId="7f14ea8e-113e-4c61-b565-93b0deaccbc4" providerId="ADAL" clId="{F938D62F-8D2F-450B-AB38-435EBD164F6B}" dt="2020-05-26T14:11:44.933" v="191" actId="26606"/>
          <ac:spMkLst>
            <pc:docMk/>
            <pc:sldMk cId="2422362235" sldId="257"/>
            <ac:spMk id="13" creationId="{6E895C8D-1379-40B8-8B1B-B6F5AEAF0A6C}"/>
          </ac:spMkLst>
        </pc:spChg>
        <pc:graphicFrameChg chg="add">
          <ac:chgData name="Paul Coles" userId="7f14ea8e-113e-4c61-b565-93b0deaccbc4" providerId="ADAL" clId="{F938D62F-8D2F-450B-AB38-435EBD164F6B}" dt="2020-05-26T14:11:44.933" v="191" actId="26606"/>
          <ac:graphicFrameMkLst>
            <pc:docMk/>
            <pc:sldMk cId="2422362235" sldId="257"/>
            <ac:graphicFrameMk id="5" creationId="{1A22E109-0845-4927-BE32-7069307A9D2E}"/>
          </ac:graphicFrameMkLst>
        </pc:graphicFrameChg>
      </pc:sldChg>
      <pc:sldChg chg="addSp delSp modSp new mod setBg">
        <pc:chgData name="Paul Coles" userId="7f14ea8e-113e-4c61-b565-93b0deaccbc4" providerId="ADAL" clId="{F938D62F-8D2F-450B-AB38-435EBD164F6B}" dt="2020-05-26T14:29:38.270" v="505" actId="20577"/>
        <pc:sldMkLst>
          <pc:docMk/>
          <pc:sldMk cId="194273663" sldId="258"/>
        </pc:sldMkLst>
        <pc:spChg chg="mod">
          <ac:chgData name="Paul Coles" userId="7f14ea8e-113e-4c61-b565-93b0deaccbc4" providerId="ADAL" clId="{F938D62F-8D2F-450B-AB38-435EBD164F6B}" dt="2020-05-26T14:28:38.841" v="435" actId="26606"/>
          <ac:spMkLst>
            <pc:docMk/>
            <pc:sldMk cId="194273663" sldId="258"/>
            <ac:spMk id="2" creationId="{9A31FFA8-18BE-44CF-A5C0-74901591B7F5}"/>
          </ac:spMkLst>
        </pc:spChg>
        <pc:spChg chg="del mod">
          <ac:chgData name="Paul Coles" userId="7f14ea8e-113e-4c61-b565-93b0deaccbc4" providerId="ADAL" clId="{F938D62F-8D2F-450B-AB38-435EBD164F6B}" dt="2020-05-26T14:28:38.841" v="435" actId="26606"/>
          <ac:spMkLst>
            <pc:docMk/>
            <pc:sldMk cId="194273663" sldId="258"/>
            <ac:spMk id="3" creationId="{C1FF20C3-B91E-4CE9-9F0A-31843FAB3560}"/>
          </ac:spMkLst>
        </pc:spChg>
        <pc:spChg chg="add">
          <ac:chgData name="Paul Coles" userId="7f14ea8e-113e-4c61-b565-93b0deaccbc4" providerId="ADAL" clId="{F938D62F-8D2F-450B-AB38-435EBD164F6B}" dt="2020-05-26T14:28:38.841" v="435" actId="26606"/>
          <ac:spMkLst>
            <pc:docMk/>
            <pc:sldMk cId="194273663" sldId="258"/>
            <ac:spMk id="9" creationId="{9DBC8166-481C-4473-95F5-9A5B9073B7F1}"/>
          </ac:spMkLst>
        </pc:spChg>
        <pc:spChg chg="add">
          <ac:chgData name="Paul Coles" userId="7f14ea8e-113e-4c61-b565-93b0deaccbc4" providerId="ADAL" clId="{F938D62F-8D2F-450B-AB38-435EBD164F6B}" dt="2020-05-26T14:28:38.841" v="435" actId="26606"/>
          <ac:spMkLst>
            <pc:docMk/>
            <pc:sldMk cId="194273663" sldId="258"/>
            <ac:spMk id="11" creationId="{A5A5CE6E-90AF-4D43-A014-1F9EC83EB93D}"/>
          </ac:spMkLst>
        </pc:spChg>
        <pc:graphicFrameChg chg="add mod">
          <ac:chgData name="Paul Coles" userId="7f14ea8e-113e-4c61-b565-93b0deaccbc4" providerId="ADAL" clId="{F938D62F-8D2F-450B-AB38-435EBD164F6B}" dt="2020-05-26T14:29:38.270" v="505" actId="20577"/>
          <ac:graphicFrameMkLst>
            <pc:docMk/>
            <pc:sldMk cId="194273663" sldId="258"/>
            <ac:graphicFrameMk id="5" creationId="{B1F2539B-835B-4141-9954-68C3160803F2}"/>
          </ac:graphicFrameMkLst>
        </pc:graphicFrameChg>
      </pc:sldChg>
      <pc:sldChg chg="del">
        <pc:chgData name="Paul Coles" userId="7f14ea8e-113e-4c61-b565-93b0deaccbc4" providerId="ADAL" clId="{F938D62F-8D2F-450B-AB38-435EBD164F6B}" dt="2020-05-26T14:05:54.482" v="2" actId="47"/>
        <pc:sldMkLst>
          <pc:docMk/>
          <pc:sldMk cId="1980313350" sldId="258"/>
        </pc:sldMkLst>
      </pc:sldChg>
      <pc:sldChg chg="addSp delSp modSp new mod setBg">
        <pc:chgData name="Paul Coles" userId="7f14ea8e-113e-4c61-b565-93b0deaccbc4" providerId="ADAL" clId="{F938D62F-8D2F-450B-AB38-435EBD164F6B}" dt="2020-05-26T14:37:01.246" v="845" actId="26606"/>
        <pc:sldMkLst>
          <pc:docMk/>
          <pc:sldMk cId="263642824" sldId="259"/>
        </pc:sldMkLst>
        <pc:spChg chg="mo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2" creationId="{AAEA8F55-0286-494C-9D6B-1B1BB2F003EC}"/>
          </ac:spMkLst>
        </pc:spChg>
        <pc:spChg chg="add del mo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3" creationId="{0F30627D-92A0-4E5E-900F-D2BA2C753584}"/>
          </ac:spMkLst>
        </pc:spChg>
        <pc:spChg chg="ad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8" creationId="{907EF6B7-1338-4443-8C46-6A318D952DFD}"/>
          </ac:spMkLst>
        </pc:spChg>
        <pc:spChg chg="add del">
          <ac:chgData name="Paul Coles" userId="7f14ea8e-113e-4c61-b565-93b0deaccbc4" providerId="ADAL" clId="{F938D62F-8D2F-450B-AB38-435EBD164F6B}" dt="2020-05-26T14:37:01.224" v="844" actId="26606"/>
          <ac:spMkLst>
            <pc:docMk/>
            <pc:sldMk cId="263642824" sldId="259"/>
            <ac:spMk id="9" creationId="{AE5A632B-B15A-489E-8337-BC0F40DBC21F}"/>
          </ac:spMkLst>
        </pc:spChg>
        <pc:spChg chg="ad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10" creationId="{DAAE4CDD-124C-4DCF-9584-B6033B545DD5}"/>
          </ac:spMkLst>
        </pc:spChg>
        <pc:spChg chg="add del">
          <ac:chgData name="Paul Coles" userId="7f14ea8e-113e-4c61-b565-93b0deaccbc4" providerId="ADAL" clId="{F938D62F-8D2F-450B-AB38-435EBD164F6B}" dt="2020-05-26T14:37:01.224" v="844" actId="26606"/>
          <ac:spMkLst>
            <pc:docMk/>
            <pc:sldMk cId="263642824" sldId="259"/>
            <ac:spMk id="11" creationId="{6E895C8D-1379-40B8-8B1B-B6F5AEAF0A6C}"/>
          </ac:spMkLst>
        </pc:spChg>
        <pc:spChg chg="ad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12" creationId="{081E4A58-353D-44AE-B2FC-2A74E2E400F7}"/>
          </ac:spMkLst>
        </pc:spChg>
        <pc:spChg chg="add del">
          <ac:chgData name="Paul Coles" userId="7f14ea8e-113e-4c61-b565-93b0deaccbc4" providerId="ADAL" clId="{F938D62F-8D2F-450B-AB38-435EBD164F6B}" dt="2020-05-26T14:37:01.224" v="844" actId="26606"/>
          <ac:spMkLst>
            <pc:docMk/>
            <pc:sldMk cId="263642824" sldId="259"/>
            <ac:spMk id="13" creationId="{651547D7-AD18-407B-A5F4-F8225B5DCFCC}"/>
          </ac:spMkLst>
        </pc:spChg>
        <pc:spChg chg="add">
          <ac:chgData name="Paul Coles" userId="7f14ea8e-113e-4c61-b565-93b0deaccbc4" providerId="ADAL" clId="{F938D62F-8D2F-450B-AB38-435EBD164F6B}" dt="2020-05-26T14:37:01.246" v="845" actId="26606"/>
          <ac:spMkLst>
            <pc:docMk/>
            <pc:sldMk cId="263642824" sldId="259"/>
            <ac:spMk id="15" creationId="{0F30627D-92A0-4E5E-900F-D2BA2C753584}"/>
          </ac:spMkLst>
        </pc:spChg>
        <pc:graphicFrameChg chg="add del">
          <ac:chgData name="Paul Coles" userId="7f14ea8e-113e-4c61-b565-93b0deaccbc4" providerId="ADAL" clId="{F938D62F-8D2F-450B-AB38-435EBD164F6B}" dt="2020-05-26T14:37:01.224" v="844" actId="26606"/>
          <ac:graphicFrameMkLst>
            <pc:docMk/>
            <pc:sldMk cId="263642824" sldId="259"/>
            <ac:graphicFrameMk id="5" creationId="{37AEF1C2-D694-4B95-B2F8-75348508BF10}"/>
          </ac:graphicFrameMkLst>
        </pc:graphicFrameChg>
      </pc:sldChg>
      <pc:sldChg chg="del">
        <pc:chgData name="Paul Coles" userId="7f14ea8e-113e-4c61-b565-93b0deaccbc4" providerId="ADAL" clId="{F938D62F-8D2F-450B-AB38-435EBD164F6B}" dt="2020-05-26T14:05:55.391" v="3" actId="47"/>
        <pc:sldMkLst>
          <pc:docMk/>
          <pc:sldMk cId="765269304" sldId="259"/>
        </pc:sldMkLst>
      </pc:sldChg>
      <pc:sldChg chg="addSp delSp modSp new mod setBg">
        <pc:chgData name="Paul Coles" userId="7f14ea8e-113e-4c61-b565-93b0deaccbc4" providerId="ADAL" clId="{F938D62F-8D2F-450B-AB38-435EBD164F6B}" dt="2020-05-27T17:30:18.211" v="1164" actId="20577"/>
        <pc:sldMkLst>
          <pc:docMk/>
          <pc:sldMk cId="688151764" sldId="260"/>
        </pc:sldMkLst>
        <pc:spChg chg="mod">
          <ac:chgData name="Paul Coles" userId="7f14ea8e-113e-4c61-b565-93b0deaccbc4" providerId="ADAL" clId="{F938D62F-8D2F-450B-AB38-435EBD164F6B}" dt="2020-05-26T14:41:58.289" v="1024" actId="26606"/>
          <ac:spMkLst>
            <pc:docMk/>
            <pc:sldMk cId="688151764" sldId="260"/>
            <ac:spMk id="2" creationId="{2562B60C-B50D-4679-ADA0-949B11725BA8}"/>
          </ac:spMkLst>
        </pc:spChg>
        <pc:spChg chg="del mod">
          <ac:chgData name="Paul Coles" userId="7f14ea8e-113e-4c61-b565-93b0deaccbc4" providerId="ADAL" clId="{F938D62F-8D2F-450B-AB38-435EBD164F6B}" dt="2020-05-26T14:41:58.289" v="1024" actId="26606"/>
          <ac:spMkLst>
            <pc:docMk/>
            <pc:sldMk cId="688151764" sldId="260"/>
            <ac:spMk id="3" creationId="{EC9450E2-C8B4-43F3-BDA5-CB9145A8300B}"/>
          </ac:spMkLst>
        </pc:spChg>
        <pc:spChg chg="add">
          <ac:chgData name="Paul Coles" userId="7f14ea8e-113e-4c61-b565-93b0deaccbc4" providerId="ADAL" clId="{F938D62F-8D2F-450B-AB38-435EBD164F6B}" dt="2020-05-26T14:41:58.289" v="1024" actId="26606"/>
          <ac:spMkLst>
            <pc:docMk/>
            <pc:sldMk cId="688151764" sldId="260"/>
            <ac:spMk id="9" creationId="{AE2B703B-46F9-481A-A605-82E2A828C4FA}"/>
          </ac:spMkLst>
        </pc:spChg>
        <pc:spChg chg="add">
          <ac:chgData name="Paul Coles" userId="7f14ea8e-113e-4c61-b565-93b0deaccbc4" providerId="ADAL" clId="{F938D62F-8D2F-450B-AB38-435EBD164F6B}" dt="2020-05-26T14:41:58.289" v="1024" actId="26606"/>
          <ac:spMkLst>
            <pc:docMk/>
            <pc:sldMk cId="688151764" sldId="260"/>
            <ac:spMk id="11" creationId="{F13BE4D7-0C3D-4906-B230-A1C5B4665CCF}"/>
          </ac:spMkLst>
        </pc:spChg>
        <pc:graphicFrameChg chg="add mod">
          <ac:chgData name="Paul Coles" userId="7f14ea8e-113e-4c61-b565-93b0deaccbc4" providerId="ADAL" clId="{F938D62F-8D2F-450B-AB38-435EBD164F6B}" dt="2020-05-27T17:30:18.211" v="1164" actId="20577"/>
          <ac:graphicFrameMkLst>
            <pc:docMk/>
            <pc:sldMk cId="688151764" sldId="260"/>
            <ac:graphicFrameMk id="5" creationId="{61F9608E-51EF-4203-B91C-0C28C545692C}"/>
          </ac:graphicFrameMkLst>
        </pc:graphicFrameChg>
      </pc:sldChg>
      <pc:sldChg chg="del">
        <pc:chgData name="Paul Coles" userId="7f14ea8e-113e-4c61-b565-93b0deaccbc4" providerId="ADAL" clId="{F938D62F-8D2F-450B-AB38-435EBD164F6B}" dt="2020-05-26T14:05:56.179" v="4" actId="47"/>
        <pc:sldMkLst>
          <pc:docMk/>
          <pc:sldMk cId="4191210318" sldId="260"/>
        </pc:sldMkLst>
      </pc:sldChg>
      <pc:sldChg chg="addSp delSp modSp new mod setBg">
        <pc:chgData name="Paul Coles" userId="7f14ea8e-113e-4c61-b565-93b0deaccbc4" providerId="ADAL" clId="{F938D62F-8D2F-450B-AB38-435EBD164F6B}" dt="2020-05-26T14:46:19.551" v="1042" actId="26606"/>
        <pc:sldMkLst>
          <pc:docMk/>
          <pc:sldMk cId="2375024823" sldId="261"/>
        </pc:sldMkLst>
        <pc:spChg chg="mo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2" creationId="{7C7AA287-D671-4169-AB28-8A0C8F9684D3}"/>
          </ac:spMkLst>
        </pc:spChg>
        <pc:spChg chg="add del mo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3" creationId="{0D565A4B-D1F5-4D55-B473-F00FE1BC6F54}"/>
          </ac:spMkLst>
        </pc:spChg>
        <pc:spChg chg="ad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8" creationId="{907EF6B7-1338-4443-8C46-6A318D952DFD}"/>
          </ac:spMkLst>
        </pc:spChg>
        <pc:spChg chg="add del">
          <ac:chgData name="Paul Coles" userId="7f14ea8e-113e-4c61-b565-93b0deaccbc4" providerId="ADAL" clId="{F938D62F-8D2F-450B-AB38-435EBD164F6B}" dt="2020-05-26T14:46:19.532" v="1041" actId="26606"/>
          <ac:spMkLst>
            <pc:docMk/>
            <pc:sldMk cId="2375024823" sldId="261"/>
            <ac:spMk id="9" creationId="{AE2B703B-46F9-481A-A605-82E2A828C4FA}"/>
          </ac:spMkLst>
        </pc:spChg>
        <pc:spChg chg="ad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10" creationId="{DAAE4CDD-124C-4DCF-9584-B6033B545DD5}"/>
          </ac:spMkLst>
        </pc:spChg>
        <pc:spChg chg="add del">
          <ac:chgData name="Paul Coles" userId="7f14ea8e-113e-4c61-b565-93b0deaccbc4" providerId="ADAL" clId="{F938D62F-8D2F-450B-AB38-435EBD164F6B}" dt="2020-05-26T14:46:19.532" v="1041" actId="26606"/>
          <ac:spMkLst>
            <pc:docMk/>
            <pc:sldMk cId="2375024823" sldId="261"/>
            <ac:spMk id="11" creationId="{F13BE4D7-0C3D-4906-B230-A1C5B4665CCF}"/>
          </ac:spMkLst>
        </pc:spChg>
        <pc:spChg chg="ad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12" creationId="{081E4A58-353D-44AE-B2FC-2A74E2E400F7}"/>
          </ac:spMkLst>
        </pc:spChg>
        <pc:spChg chg="add">
          <ac:chgData name="Paul Coles" userId="7f14ea8e-113e-4c61-b565-93b0deaccbc4" providerId="ADAL" clId="{F938D62F-8D2F-450B-AB38-435EBD164F6B}" dt="2020-05-26T14:46:19.551" v="1042" actId="26606"/>
          <ac:spMkLst>
            <pc:docMk/>
            <pc:sldMk cId="2375024823" sldId="261"/>
            <ac:spMk id="13" creationId="{0D565A4B-D1F5-4D55-B473-F00FE1BC6F54}"/>
          </ac:spMkLst>
        </pc:spChg>
        <pc:graphicFrameChg chg="add del">
          <ac:chgData name="Paul Coles" userId="7f14ea8e-113e-4c61-b565-93b0deaccbc4" providerId="ADAL" clId="{F938D62F-8D2F-450B-AB38-435EBD164F6B}" dt="2020-05-26T14:46:19.532" v="1041" actId="26606"/>
          <ac:graphicFrameMkLst>
            <pc:docMk/>
            <pc:sldMk cId="2375024823" sldId="261"/>
            <ac:graphicFrameMk id="5" creationId="{9C3A5ADA-2800-479A-B325-5B178DAD6787}"/>
          </ac:graphicFrameMkLst>
        </pc:graphicFrameChg>
      </pc:sldChg>
      <pc:sldChg chg="del">
        <pc:chgData name="Paul Coles" userId="7f14ea8e-113e-4c61-b565-93b0deaccbc4" providerId="ADAL" clId="{F938D62F-8D2F-450B-AB38-435EBD164F6B}" dt="2020-05-26T14:05:53.710" v="1" actId="47"/>
        <pc:sldMkLst>
          <pc:docMk/>
          <pc:sldMk cId="2411521576" sldId="261"/>
        </pc:sldMkLst>
      </pc:sldChg>
      <pc:sldChg chg="del">
        <pc:chgData name="Paul Coles" userId="7f14ea8e-113e-4c61-b565-93b0deaccbc4" providerId="ADAL" clId="{F938D62F-8D2F-450B-AB38-435EBD164F6B}" dt="2020-05-26T14:05:56.789" v="5" actId="47"/>
        <pc:sldMkLst>
          <pc:docMk/>
          <pc:sldMk cId="105854913" sldId="262"/>
        </pc:sldMkLst>
      </pc:sldChg>
      <pc:sldChg chg="addSp delSp modSp new mod setBg">
        <pc:chgData name="Paul Coles" userId="7f14ea8e-113e-4c61-b565-93b0deaccbc4" providerId="ADAL" clId="{F938D62F-8D2F-450B-AB38-435EBD164F6B}" dt="2020-05-26T14:55:17.752" v="1144" actId="20577"/>
        <pc:sldMkLst>
          <pc:docMk/>
          <pc:sldMk cId="3314887244" sldId="262"/>
        </pc:sldMkLst>
        <pc:spChg chg="mod">
          <ac:chgData name="Paul Coles" userId="7f14ea8e-113e-4c61-b565-93b0deaccbc4" providerId="ADAL" clId="{F938D62F-8D2F-450B-AB38-435EBD164F6B}" dt="2020-05-26T14:55:17.752" v="1144" actId="20577"/>
          <ac:spMkLst>
            <pc:docMk/>
            <pc:sldMk cId="3314887244" sldId="262"/>
            <ac:spMk id="2" creationId="{BEB7F0AB-135A-452A-BB1E-168818005671}"/>
          </ac:spMkLst>
        </pc:spChg>
        <pc:spChg chg="del mod">
          <ac:chgData name="Paul Coles" userId="7f14ea8e-113e-4c61-b565-93b0deaccbc4" providerId="ADAL" clId="{F938D62F-8D2F-450B-AB38-435EBD164F6B}" dt="2020-05-26T14:54:02.972" v="1124" actId="26606"/>
          <ac:spMkLst>
            <pc:docMk/>
            <pc:sldMk cId="3314887244" sldId="262"/>
            <ac:spMk id="3" creationId="{DD72754A-CCAE-4B3C-AE93-3498202E6808}"/>
          </ac:spMkLst>
        </pc:spChg>
        <pc:spChg chg="add del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9" creationId="{545D489D-16E1-484D-867B-144368D74B83}"/>
          </ac:spMkLst>
        </pc:spChg>
        <pc:spChg chg="add del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11" creationId="{49A496F5-B01E-4BF8-9D1E-C4E53B6F9652}"/>
          </ac:spMkLst>
        </pc:spChg>
        <pc:spChg chg="add del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13" creationId="{6E895C8D-1379-40B8-8B1B-B6F5AEAF0A6C}"/>
          </ac:spMkLst>
        </pc:spChg>
        <pc:spChg chg="add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18" creationId="{AE5A632B-B15A-489E-8337-BC0F40DBC21F}"/>
          </ac:spMkLst>
        </pc:spChg>
        <pc:spChg chg="add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20" creationId="{6E895C8D-1379-40B8-8B1B-B6F5AEAF0A6C}"/>
          </ac:spMkLst>
        </pc:spChg>
        <pc:spChg chg="add">
          <ac:chgData name="Paul Coles" userId="7f14ea8e-113e-4c61-b565-93b0deaccbc4" providerId="ADAL" clId="{F938D62F-8D2F-450B-AB38-435EBD164F6B}" dt="2020-05-26T14:54:52.356" v="1137" actId="26606"/>
          <ac:spMkLst>
            <pc:docMk/>
            <pc:sldMk cId="3314887244" sldId="262"/>
            <ac:spMk id="22" creationId="{651547D7-AD18-407B-A5F4-F8225B5DCFCC}"/>
          </ac:spMkLst>
        </pc:spChg>
        <pc:graphicFrameChg chg="add mod modGraphic">
          <ac:chgData name="Paul Coles" userId="7f14ea8e-113e-4c61-b565-93b0deaccbc4" providerId="ADAL" clId="{F938D62F-8D2F-450B-AB38-435EBD164F6B}" dt="2020-05-26T14:54:52.356" v="1137" actId="26606"/>
          <ac:graphicFrameMkLst>
            <pc:docMk/>
            <pc:sldMk cId="3314887244" sldId="262"/>
            <ac:graphicFrameMk id="5" creationId="{90EADD8A-4E27-4DF0-B1FF-0A99B63095D3}"/>
          </ac:graphicFrameMkLst>
        </pc:graphicFrameChg>
      </pc:sldChg>
      <pc:sldChg chg="del">
        <pc:chgData name="Paul Coles" userId="7f14ea8e-113e-4c61-b565-93b0deaccbc4" providerId="ADAL" clId="{F938D62F-8D2F-450B-AB38-435EBD164F6B}" dt="2020-05-26T14:05:57.336" v="6" actId="47"/>
        <pc:sldMkLst>
          <pc:docMk/>
          <pc:sldMk cId="449568328" sldId="263"/>
        </pc:sldMkLst>
      </pc:sldChg>
      <pc:sldChg chg="del">
        <pc:chgData name="Paul Coles" userId="7f14ea8e-113e-4c61-b565-93b0deaccbc4" providerId="ADAL" clId="{F938D62F-8D2F-450B-AB38-435EBD164F6B}" dt="2020-05-26T14:05:57.827" v="7" actId="47"/>
        <pc:sldMkLst>
          <pc:docMk/>
          <pc:sldMk cId="3827996510" sldId="264"/>
        </pc:sldMkLst>
      </pc:sldChg>
      <pc:sldChg chg="del">
        <pc:chgData name="Paul Coles" userId="7f14ea8e-113e-4c61-b565-93b0deaccbc4" providerId="ADAL" clId="{F938D62F-8D2F-450B-AB38-435EBD164F6B}" dt="2020-05-26T14:05:58.828" v="8" actId="47"/>
        <pc:sldMkLst>
          <pc:docMk/>
          <pc:sldMk cId="2178045239" sldId="265"/>
        </pc:sldMkLst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DD6E97-89D9-4BC8-8666-DF90FE2FD479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5A156EB-3049-413D-9626-6ED58D13C283}">
      <dgm:prSet/>
      <dgm:spPr/>
      <dgm:t>
        <a:bodyPr/>
        <a:lstStyle/>
        <a:p>
          <a:r>
            <a:rPr lang="en-GB"/>
            <a:t>Staff working from home</a:t>
          </a:r>
          <a:endParaRPr lang="en-US"/>
        </a:p>
      </dgm:t>
    </dgm:pt>
    <dgm:pt modelId="{68EBBCD4-9DD4-4295-A489-FAAE39CF73E6}" type="parTrans" cxnId="{ED9D86C0-70E4-40FE-BB50-2D2FC2A07DB7}">
      <dgm:prSet/>
      <dgm:spPr/>
      <dgm:t>
        <a:bodyPr/>
        <a:lstStyle/>
        <a:p>
          <a:endParaRPr lang="en-US"/>
        </a:p>
      </dgm:t>
    </dgm:pt>
    <dgm:pt modelId="{EFA15AB8-14AD-4A9F-91E6-28B11B95CA15}" type="sibTrans" cxnId="{ED9D86C0-70E4-40FE-BB50-2D2FC2A07DB7}">
      <dgm:prSet/>
      <dgm:spPr/>
      <dgm:t>
        <a:bodyPr/>
        <a:lstStyle/>
        <a:p>
          <a:endParaRPr lang="en-US"/>
        </a:p>
      </dgm:t>
    </dgm:pt>
    <dgm:pt modelId="{B1136F8C-6E4D-4104-9C1E-D08AA84A5EA9}">
      <dgm:prSet/>
      <dgm:spPr/>
      <dgm:t>
        <a:bodyPr/>
        <a:lstStyle/>
        <a:p>
          <a:r>
            <a:rPr lang="en-GB"/>
            <a:t>No face to face meetings</a:t>
          </a:r>
          <a:endParaRPr lang="en-US"/>
        </a:p>
      </dgm:t>
    </dgm:pt>
    <dgm:pt modelId="{EBA83040-FF0C-4AAA-83F6-22785CF4557D}" type="parTrans" cxnId="{B6B62C4E-032F-4824-A38D-F702951DCD5A}">
      <dgm:prSet/>
      <dgm:spPr/>
      <dgm:t>
        <a:bodyPr/>
        <a:lstStyle/>
        <a:p>
          <a:endParaRPr lang="en-US"/>
        </a:p>
      </dgm:t>
    </dgm:pt>
    <dgm:pt modelId="{66E39569-15ED-447E-AC2B-F7CEBEF3813E}" type="sibTrans" cxnId="{B6B62C4E-032F-4824-A38D-F702951DCD5A}">
      <dgm:prSet/>
      <dgm:spPr/>
      <dgm:t>
        <a:bodyPr/>
        <a:lstStyle/>
        <a:p>
          <a:endParaRPr lang="en-US"/>
        </a:p>
      </dgm:t>
    </dgm:pt>
    <dgm:pt modelId="{C09A6001-941E-4023-8AE0-093D3B0AEF9E}">
      <dgm:prSet/>
      <dgm:spPr/>
      <dgm:t>
        <a:bodyPr/>
        <a:lstStyle/>
        <a:p>
          <a:r>
            <a:rPr lang="en-GB"/>
            <a:t>Re-think how we work</a:t>
          </a:r>
          <a:endParaRPr lang="en-US"/>
        </a:p>
      </dgm:t>
    </dgm:pt>
    <dgm:pt modelId="{9B12B45A-FDB2-422A-9D8E-539539BDB691}" type="parTrans" cxnId="{7FCB63E8-C40C-483F-9B88-27B50BD1FA52}">
      <dgm:prSet/>
      <dgm:spPr/>
      <dgm:t>
        <a:bodyPr/>
        <a:lstStyle/>
        <a:p>
          <a:endParaRPr lang="en-US"/>
        </a:p>
      </dgm:t>
    </dgm:pt>
    <dgm:pt modelId="{B85BE589-3A07-436F-919B-0BE2D8368B6F}" type="sibTrans" cxnId="{7FCB63E8-C40C-483F-9B88-27B50BD1FA52}">
      <dgm:prSet/>
      <dgm:spPr/>
      <dgm:t>
        <a:bodyPr/>
        <a:lstStyle/>
        <a:p>
          <a:endParaRPr lang="en-US"/>
        </a:p>
      </dgm:t>
    </dgm:pt>
    <dgm:pt modelId="{C6E716B1-33A8-4605-A51F-22B95F167232}">
      <dgm:prSet/>
      <dgm:spPr/>
      <dgm:t>
        <a:bodyPr/>
        <a:lstStyle/>
        <a:p>
          <a:r>
            <a:rPr lang="en-GB"/>
            <a:t>Resource implications</a:t>
          </a:r>
          <a:endParaRPr lang="en-US"/>
        </a:p>
      </dgm:t>
    </dgm:pt>
    <dgm:pt modelId="{B436F46E-CFAC-41EA-A938-AA2DB65B48EE}" type="parTrans" cxnId="{A2FC6ED7-3FDC-460B-9CA8-4DEB48E828B8}">
      <dgm:prSet/>
      <dgm:spPr/>
      <dgm:t>
        <a:bodyPr/>
        <a:lstStyle/>
        <a:p>
          <a:endParaRPr lang="en-US"/>
        </a:p>
      </dgm:t>
    </dgm:pt>
    <dgm:pt modelId="{06783263-24E8-4EFC-B8DA-C3C8AB57D167}" type="sibTrans" cxnId="{A2FC6ED7-3FDC-460B-9CA8-4DEB48E828B8}">
      <dgm:prSet/>
      <dgm:spPr/>
      <dgm:t>
        <a:bodyPr/>
        <a:lstStyle/>
        <a:p>
          <a:endParaRPr lang="en-US"/>
        </a:p>
      </dgm:t>
    </dgm:pt>
    <dgm:pt modelId="{CE35E08B-679C-42F8-AF2E-14F2251F29A5}" type="pres">
      <dgm:prSet presAssocID="{C2DD6E97-89D9-4BC8-8666-DF90FE2FD479}" presName="matrix" presStyleCnt="0">
        <dgm:presLayoutVars>
          <dgm:chMax val="1"/>
          <dgm:dir/>
          <dgm:resizeHandles val="exact"/>
        </dgm:presLayoutVars>
      </dgm:prSet>
      <dgm:spPr/>
    </dgm:pt>
    <dgm:pt modelId="{9E23AD61-1496-4AF7-98A4-A8A31E99411A}" type="pres">
      <dgm:prSet presAssocID="{C2DD6E97-89D9-4BC8-8666-DF90FE2FD479}" presName="diamond" presStyleLbl="bgShp" presStyleIdx="0" presStyleCnt="1"/>
      <dgm:spPr/>
    </dgm:pt>
    <dgm:pt modelId="{DCF03822-E7A4-4238-9A46-F494120D53C3}" type="pres">
      <dgm:prSet presAssocID="{C2DD6E97-89D9-4BC8-8666-DF90FE2FD47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A2FF03D-D877-4598-A36A-2440EF40DB92}" type="pres">
      <dgm:prSet presAssocID="{C2DD6E97-89D9-4BC8-8666-DF90FE2FD47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5F4564-0629-43A9-A98E-B31F3CEB094A}" type="pres">
      <dgm:prSet presAssocID="{C2DD6E97-89D9-4BC8-8666-DF90FE2FD47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34D006-795A-4F0B-86C9-61E9A7D984E7}" type="pres">
      <dgm:prSet presAssocID="{C2DD6E97-89D9-4BC8-8666-DF90FE2FD47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4219A13-2AB8-496A-85EA-B2598C927DCB}" type="presOf" srcId="{C2DD6E97-89D9-4BC8-8666-DF90FE2FD479}" destId="{CE35E08B-679C-42F8-AF2E-14F2251F29A5}" srcOrd="0" destOrd="0" presId="urn:microsoft.com/office/officeart/2005/8/layout/matrix3"/>
    <dgm:cxn modelId="{B6B62C4E-032F-4824-A38D-F702951DCD5A}" srcId="{C2DD6E97-89D9-4BC8-8666-DF90FE2FD479}" destId="{B1136F8C-6E4D-4104-9C1E-D08AA84A5EA9}" srcOrd="1" destOrd="0" parTransId="{EBA83040-FF0C-4AAA-83F6-22785CF4557D}" sibTransId="{66E39569-15ED-447E-AC2B-F7CEBEF3813E}"/>
    <dgm:cxn modelId="{3A268E87-6E35-410A-833E-8A6D0E212E13}" type="presOf" srcId="{C6E716B1-33A8-4605-A51F-22B95F167232}" destId="{0334D006-795A-4F0B-86C9-61E9A7D984E7}" srcOrd="0" destOrd="0" presId="urn:microsoft.com/office/officeart/2005/8/layout/matrix3"/>
    <dgm:cxn modelId="{9F23C19C-BAEC-4723-A301-DDEA1C96D004}" type="presOf" srcId="{C09A6001-941E-4023-8AE0-093D3B0AEF9E}" destId="{AB5F4564-0629-43A9-A98E-B31F3CEB094A}" srcOrd="0" destOrd="0" presId="urn:microsoft.com/office/officeart/2005/8/layout/matrix3"/>
    <dgm:cxn modelId="{BDF9DA9F-F385-4492-8D37-85AE20F82264}" type="presOf" srcId="{B1136F8C-6E4D-4104-9C1E-D08AA84A5EA9}" destId="{DA2FF03D-D877-4598-A36A-2440EF40DB92}" srcOrd="0" destOrd="0" presId="urn:microsoft.com/office/officeart/2005/8/layout/matrix3"/>
    <dgm:cxn modelId="{ED9D86C0-70E4-40FE-BB50-2D2FC2A07DB7}" srcId="{C2DD6E97-89D9-4BC8-8666-DF90FE2FD479}" destId="{45A156EB-3049-413D-9626-6ED58D13C283}" srcOrd="0" destOrd="0" parTransId="{68EBBCD4-9DD4-4295-A489-FAAE39CF73E6}" sibTransId="{EFA15AB8-14AD-4A9F-91E6-28B11B95CA15}"/>
    <dgm:cxn modelId="{A2FC6ED7-3FDC-460B-9CA8-4DEB48E828B8}" srcId="{C2DD6E97-89D9-4BC8-8666-DF90FE2FD479}" destId="{C6E716B1-33A8-4605-A51F-22B95F167232}" srcOrd="3" destOrd="0" parTransId="{B436F46E-CFAC-41EA-A938-AA2DB65B48EE}" sibTransId="{06783263-24E8-4EFC-B8DA-C3C8AB57D167}"/>
    <dgm:cxn modelId="{BDD505E7-A223-47E3-B0C7-95E8ACF1A0E4}" type="presOf" srcId="{45A156EB-3049-413D-9626-6ED58D13C283}" destId="{DCF03822-E7A4-4238-9A46-F494120D53C3}" srcOrd="0" destOrd="0" presId="urn:microsoft.com/office/officeart/2005/8/layout/matrix3"/>
    <dgm:cxn modelId="{7FCB63E8-C40C-483F-9B88-27B50BD1FA52}" srcId="{C2DD6E97-89D9-4BC8-8666-DF90FE2FD479}" destId="{C09A6001-941E-4023-8AE0-093D3B0AEF9E}" srcOrd="2" destOrd="0" parTransId="{9B12B45A-FDB2-422A-9D8E-539539BDB691}" sibTransId="{B85BE589-3A07-436F-919B-0BE2D8368B6F}"/>
    <dgm:cxn modelId="{AFA31E8F-AC7E-42E0-98AD-EE1FA410A004}" type="presParOf" srcId="{CE35E08B-679C-42F8-AF2E-14F2251F29A5}" destId="{9E23AD61-1496-4AF7-98A4-A8A31E99411A}" srcOrd="0" destOrd="0" presId="urn:microsoft.com/office/officeart/2005/8/layout/matrix3"/>
    <dgm:cxn modelId="{F4811A20-CF50-4213-8961-F3D9E826E1C2}" type="presParOf" srcId="{CE35E08B-679C-42F8-AF2E-14F2251F29A5}" destId="{DCF03822-E7A4-4238-9A46-F494120D53C3}" srcOrd="1" destOrd="0" presId="urn:microsoft.com/office/officeart/2005/8/layout/matrix3"/>
    <dgm:cxn modelId="{E1424693-E3A8-4951-B846-7DDC20C81EF3}" type="presParOf" srcId="{CE35E08B-679C-42F8-AF2E-14F2251F29A5}" destId="{DA2FF03D-D877-4598-A36A-2440EF40DB92}" srcOrd="2" destOrd="0" presId="urn:microsoft.com/office/officeart/2005/8/layout/matrix3"/>
    <dgm:cxn modelId="{5014ECA1-AB8B-48CE-9AB5-8D5C7AF03CA1}" type="presParOf" srcId="{CE35E08B-679C-42F8-AF2E-14F2251F29A5}" destId="{AB5F4564-0629-43A9-A98E-B31F3CEB094A}" srcOrd="3" destOrd="0" presId="urn:microsoft.com/office/officeart/2005/8/layout/matrix3"/>
    <dgm:cxn modelId="{F80AC5EE-6C0B-4FAD-8F88-0C59DF9CA37D}" type="presParOf" srcId="{CE35E08B-679C-42F8-AF2E-14F2251F29A5}" destId="{0334D006-795A-4F0B-86C9-61E9A7D984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6FBA4-987D-47D7-9638-1A4B5838BAB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EE7B094-43DF-42FE-BA80-8B4F8F99C869}">
      <dgm:prSet/>
      <dgm:spPr/>
      <dgm:t>
        <a:bodyPr/>
        <a:lstStyle/>
        <a:p>
          <a:r>
            <a:rPr lang="en-GB" dirty="0"/>
            <a:t>Ensured residents voice is heard -100% attendance</a:t>
          </a:r>
          <a:endParaRPr lang="en-US" dirty="0"/>
        </a:p>
      </dgm:t>
    </dgm:pt>
    <dgm:pt modelId="{C993E2EC-305B-49C8-8F8A-65BA28A91DDF}" type="parTrans" cxnId="{ACD5E973-028F-421B-AB5F-BD38A835E837}">
      <dgm:prSet/>
      <dgm:spPr/>
      <dgm:t>
        <a:bodyPr/>
        <a:lstStyle/>
        <a:p>
          <a:endParaRPr lang="en-US"/>
        </a:p>
      </dgm:t>
    </dgm:pt>
    <dgm:pt modelId="{B24EAEEB-C110-41CB-9F26-932124F1E102}" type="sibTrans" cxnId="{ACD5E973-028F-421B-AB5F-BD38A835E837}">
      <dgm:prSet/>
      <dgm:spPr/>
      <dgm:t>
        <a:bodyPr/>
        <a:lstStyle/>
        <a:p>
          <a:endParaRPr lang="en-US"/>
        </a:p>
      </dgm:t>
    </dgm:pt>
    <dgm:pt modelId="{0BAD4233-10B9-43DD-8914-64C465622816}">
      <dgm:prSet/>
      <dgm:spPr/>
      <dgm:t>
        <a:bodyPr/>
        <a:lstStyle/>
        <a:p>
          <a:r>
            <a:rPr lang="en-GB"/>
            <a:t>Committees re purposed</a:t>
          </a:r>
          <a:endParaRPr lang="en-US"/>
        </a:p>
      </dgm:t>
    </dgm:pt>
    <dgm:pt modelId="{C0DF4F64-961C-487F-AD26-8BDEE350DAC5}" type="parTrans" cxnId="{B50337F7-3EBB-48FC-8B51-E7A3345AA79C}">
      <dgm:prSet/>
      <dgm:spPr/>
      <dgm:t>
        <a:bodyPr/>
        <a:lstStyle/>
        <a:p>
          <a:endParaRPr lang="en-US"/>
        </a:p>
      </dgm:t>
    </dgm:pt>
    <dgm:pt modelId="{BE1790E4-FA41-4C0E-9E1D-C1FE70615B0F}" type="sibTrans" cxnId="{B50337F7-3EBB-48FC-8B51-E7A3345AA79C}">
      <dgm:prSet/>
      <dgm:spPr/>
      <dgm:t>
        <a:bodyPr/>
        <a:lstStyle/>
        <a:p>
          <a:endParaRPr lang="en-US"/>
        </a:p>
      </dgm:t>
    </dgm:pt>
    <dgm:pt modelId="{37A058AC-475B-40CC-A4D6-69482975165E}">
      <dgm:prSet/>
      <dgm:spPr/>
      <dgm:t>
        <a:bodyPr/>
        <a:lstStyle/>
        <a:p>
          <a:r>
            <a:rPr lang="en-GB"/>
            <a:t>Meetings held virtually</a:t>
          </a:r>
          <a:endParaRPr lang="en-US"/>
        </a:p>
      </dgm:t>
    </dgm:pt>
    <dgm:pt modelId="{831E1528-347F-42BB-AE20-B1C761523515}" type="parTrans" cxnId="{31C3A146-4083-4C7A-9C11-40205DC14DE0}">
      <dgm:prSet/>
      <dgm:spPr/>
      <dgm:t>
        <a:bodyPr/>
        <a:lstStyle/>
        <a:p>
          <a:endParaRPr lang="en-US"/>
        </a:p>
      </dgm:t>
    </dgm:pt>
    <dgm:pt modelId="{80A40171-E724-42FA-80AC-32FB2D8F6A06}" type="sibTrans" cxnId="{31C3A146-4083-4C7A-9C11-40205DC14DE0}">
      <dgm:prSet/>
      <dgm:spPr/>
      <dgm:t>
        <a:bodyPr/>
        <a:lstStyle/>
        <a:p>
          <a:endParaRPr lang="en-US"/>
        </a:p>
      </dgm:t>
    </dgm:pt>
    <dgm:pt modelId="{FAE6B638-DA3F-4E0A-B1BA-DF64E3C44315}">
      <dgm:prSet/>
      <dgm:spPr/>
      <dgm:t>
        <a:bodyPr/>
        <a:lstStyle/>
        <a:p>
          <a:r>
            <a:rPr lang="en-GB"/>
            <a:t>ICCEEG Covid-19: City and Hackney ICS Communications and Engagement Update</a:t>
          </a:r>
          <a:endParaRPr lang="en-US"/>
        </a:p>
      </dgm:t>
    </dgm:pt>
    <dgm:pt modelId="{65099A8E-AEF0-4FC2-9C01-EC362180139C}" type="parTrans" cxnId="{59B288DE-35AE-452E-B931-368AC2151B6B}">
      <dgm:prSet/>
      <dgm:spPr/>
      <dgm:t>
        <a:bodyPr/>
        <a:lstStyle/>
        <a:p>
          <a:endParaRPr lang="en-US"/>
        </a:p>
      </dgm:t>
    </dgm:pt>
    <dgm:pt modelId="{B2CE4A44-06BE-4F6C-AB64-8B9826894986}" type="sibTrans" cxnId="{59B288DE-35AE-452E-B931-368AC2151B6B}">
      <dgm:prSet/>
      <dgm:spPr/>
      <dgm:t>
        <a:bodyPr/>
        <a:lstStyle/>
        <a:p>
          <a:endParaRPr lang="en-US"/>
        </a:p>
      </dgm:t>
    </dgm:pt>
    <dgm:pt modelId="{C35BB515-DCE5-45BC-994A-0EE003202236}">
      <dgm:prSet/>
      <dgm:spPr/>
      <dgm:t>
        <a:bodyPr/>
        <a:lstStyle/>
        <a:p>
          <a:r>
            <a:rPr lang="en-GB"/>
            <a:t>City &amp; Hackney Integrated Commissioning Board</a:t>
          </a:r>
          <a:endParaRPr lang="en-US"/>
        </a:p>
      </dgm:t>
    </dgm:pt>
    <dgm:pt modelId="{E0CBCC8C-57DC-440E-83EC-E184F568CD21}" type="parTrans" cxnId="{3DBCB254-1B2B-4A17-A0E2-15E09F08246F}">
      <dgm:prSet/>
      <dgm:spPr/>
      <dgm:t>
        <a:bodyPr/>
        <a:lstStyle/>
        <a:p>
          <a:endParaRPr lang="en-US"/>
        </a:p>
      </dgm:t>
    </dgm:pt>
    <dgm:pt modelId="{67FC805F-2F51-43C6-BE19-0B2BAAD53C9F}" type="sibTrans" cxnId="{3DBCB254-1B2B-4A17-A0E2-15E09F08246F}">
      <dgm:prSet/>
      <dgm:spPr/>
      <dgm:t>
        <a:bodyPr/>
        <a:lstStyle/>
        <a:p>
          <a:endParaRPr lang="en-US"/>
        </a:p>
      </dgm:t>
    </dgm:pt>
    <dgm:pt modelId="{10CC55DF-C6D3-41A9-B35E-F921BF500B16}">
      <dgm:prSet/>
      <dgm:spPr/>
      <dgm:t>
        <a:bodyPr/>
        <a:lstStyle/>
        <a:p>
          <a:r>
            <a:rPr lang="en-GB"/>
            <a:t>Equality and Diversity Working group</a:t>
          </a:r>
          <a:endParaRPr lang="en-US"/>
        </a:p>
      </dgm:t>
    </dgm:pt>
    <dgm:pt modelId="{F6779BC5-ACB9-4772-AE29-69E6DD6078EC}" type="parTrans" cxnId="{785D364D-C8A5-4CD7-B58B-70DCD8227627}">
      <dgm:prSet/>
      <dgm:spPr/>
      <dgm:t>
        <a:bodyPr/>
        <a:lstStyle/>
        <a:p>
          <a:endParaRPr lang="en-US"/>
        </a:p>
      </dgm:t>
    </dgm:pt>
    <dgm:pt modelId="{7EA136ED-07E0-4B03-80A1-31D24E261F63}" type="sibTrans" cxnId="{785D364D-C8A5-4CD7-B58B-70DCD8227627}">
      <dgm:prSet/>
      <dgm:spPr/>
      <dgm:t>
        <a:bodyPr/>
        <a:lstStyle/>
        <a:p>
          <a:endParaRPr lang="en-US"/>
        </a:p>
      </dgm:t>
    </dgm:pt>
    <dgm:pt modelId="{FC4522CC-81A9-4EF5-ABD3-D82155112771}">
      <dgm:prSet/>
      <dgm:spPr/>
      <dgm:t>
        <a:bodyPr/>
        <a:lstStyle/>
        <a:p>
          <a:r>
            <a:rPr lang="en-GB"/>
            <a:t>Neighbourhood Conversation-Shoreditch</a:t>
          </a:r>
          <a:endParaRPr lang="en-US"/>
        </a:p>
      </dgm:t>
    </dgm:pt>
    <dgm:pt modelId="{53AB3561-C4EB-4734-84D5-0FF907B56597}" type="parTrans" cxnId="{DB18CF13-8700-4542-B9E2-807C34AAB485}">
      <dgm:prSet/>
      <dgm:spPr/>
      <dgm:t>
        <a:bodyPr/>
        <a:lstStyle/>
        <a:p>
          <a:endParaRPr lang="en-US"/>
        </a:p>
      </dgm:t>
    </dgm:pt>
    <dgm:pt modelId="{A84F8DA6-1CEB-41E1-BC83-7CEEC32754BF}" type="sibTrans" cxnId="{DB18CF13-8700-4542-B9E2-807C34AAB485}">
      <dgm:prSet/>
      <dgm:spPr/>
      <dgm:t>
        <a:bodyPr/>
        <a:lstStyle/>
        <a:p>
          <a:endParaRPr lang="en-US"/>
        </a:p>
      </dgm:t>
    </dgm:pt>
    <dgm:pt modelId="{1B84B5E2-CAE3-492D-9A0F-FFF10403594E}">
      <dgm:prSet/>
      <dgm:spPr/>
      <dgm:t>
        <a:bodyPr/>
        <a:lstStyle/>
        <a:p>
          <a:r>
            <a:rPr lang="en-GB"/>
            <a:t>NHS City &amp; Hackney CCG Governing Body </a:t>
          </a:r>
          <a:endParaRPr lang="en-US"/>
        </a:p>
      </dgm:t>
    </dgm:pt>
    <dgm:pt modelId="{F82E2A19-F865-42E2-8191-867452CB6FCF}" type="parTrans" cxnId="{2A1E703C-DD69-4E76-8379-6E3E23CFE3DA}">
      <dgm:prSet/>
      <dgm:spPr/>
      <dgm:t>
        <a:bodyPr/>
        <a:lstStyle/>
        <a:p>
          <a:endParaRPr lang="en-US"/>
        </a:p>
      </dgm:t>
    </dgm:pt>
    <dgm:pt modelId="{07F571C3-5491-46CE-BA37-70F366CC1B0E}" type="sibTrans" cxnId="{2A1E703C-DD69-4E76-8379-6E3E23CFE3DA}">
      <dgm:prSet/>
      <dgm:spPr/>
      <dgm:t>
        <a:bodyPr/>
        <a:lstStyle/>
        <a:p>
          <a:endParaRPr lang="en-US"/>
        </a:p>
      </dgm:t>
    </dgm:pt>
    <dgm:pt modelId="{751D360F-64AF-44D3-9E95-065516149DF8}">
      <dgm:prSet/>
      <dgm:spPr/>
      <dgm:t>
        <a:bodyPr/>
        <a:lstStyle/>
        <a:p>
          <a:r>
            <a:rPr lang="en-GB"/>
            <a:t>Patient and Public Involvement Committee </a:t>
          </a:r>
          <a:endParaRPr lang="en-US"/>
        </a:p>
      </dgm:t>
    </dgm:pt>
    <dgm:pt modelId="{629036ED-9AD6-4BA3-8475-1873E59284E8}" type="parTrans" cxnId="{FF85D969-4495-41C4-883A-C5F97F6376BA}">
      <dgm:prSet/>
      <dgm:spPr/>
      <dgm:t>
        <a:bodyPr/>
        <a:lstStyle/>
        <a:p>
          <a:endParaRPr lang="en-US"/>
        </a:p>
      </dgm:t>
    </dgm:pt>
    <dgm:pt modelId="{397C6581-13B5-4C31-9864-53D85C59F37F}" type="sibTrans" cxnId="{FF85D969-4495-41C4-883A-C5F97F6376BA}">
      <dgm:prSet/>
      <dgm:spPr/>
      <dgm:t>
        <a:bodyPr/>
        <a:lstStyle/>
        <a:p>
          <a:endParaRPr lang="en-US"/>
        </a:p>
      </dgm:t>
    </dgm:pt>
    <dgm:pt modelId="{8716FDA0-7E9A-4B2C-B7C7-6DE498F26512}">
      <dgm:prSet/>
      <dgm:spPr/>
      <dgm:t>
        <a:bodyPr/>
        <a:lstStyle/>
        <a:p>
          <a:r>
            <a:rPr lang="en-GB"/>
            <a:t>North East London CCGs Governing Body</a:t>
          </a:r>
          <a:endParaRPr lang="en-US"/>
        </a:p>
      </dgm:t>
    </dgm:pt>
    <dgm:pt modelId="{52119800-F084-4268-9C99-7DEDB63AD611}" type="parTrans" cxnId="{7A3B8F16-D4E5-4257-BD08-97B7E1DF299C}">
      <dgm:prSet/>
      <dgm:spPr/>
      <dgm:t>
        <a:bodyPr/>
        <a:lstStyle/>
        <a:p>
          <a:endParaRPr lang="en-US"/>
        </a:p>
      </dgm:t>
    </dgm:pt>
    <dgm:pt modelId="{792701BF-558D-4864-8520-AD73728EA5C0}" type="sibTrans" cxnId="{7A3B8F16-D4E5-4257-BD08-97B7E1DF299C}">
      <dgm:prSet/>
      <dgm:spPr/>
      <dgm:t>
        <a:bodyPr/>
        <a:lstStyle/>
        <a:p>
          <a:endParaRPr lang="en-US"/>
        </a:p>
      </dgm:t>
    </dgm:pt>
    <dgm:pt modelId="{D594BAA6-0935-4D30-973D-1CD3D2F110C0}" type="pres">
      <dgm:prSet presAssocID="{F716FBA4-987D-47D7-9638-1A4B5838BABE}" presName="diagram" presStyleCnt="0">
        <dgm:presLayoutVars>
          <dgm:dir/>
          <dgm:resizeHandles val="exact"/>
        </dgm:presLayoutVars>
      </dgm:prSet>
      <dgm:spPr/>
    </dgm:pt>
    <dgm:pt modelId="{6BE8D0E8-D5FE-483E-9814-FD13BA1490E4}" type="pres">
      <dgm:prSet presAssocID="{BEE7B094-43DF-42FE-BA80-8B4F8F99C869}" presName="node" presStyleLbl="node1" presStyleIdx="0" presStyleCnt="10">
        <dgm:presLayoutVars>
          <dgm:bulletEnabled val="1"/>
        </dgm:presLayoutVars>
      </dgm:prSet>
      <dgm:spPr/>
    </dgm:pt>
    <dgm:pt modelId="{7B7A27F7-9046-4CE0-93B1-57DA23F33D59}" type="pres">
      <dgm:prSet presAssocID="{B24EAEEB-C110-41CB-9F26-932124F1E102}" presName="sibTrans" presStyleCnt="0"/>
      <dgm:spPr/>
    </dgm:pt>
    <dgm:pt modelId="{18C814DC-5305-43B0-BF73-F809DA52A955}" type="pres">
      <dgm:prSet presAssocID="{0BAD4233-10B9-43DD-8914-64C465622816}" presName="node" presStyleLbl="node1" presStyleIdx="1" presStyleCnt="10">
        <dgm:presLayoutVars>
          <dgm:bulletEnabled val="1"/>
        </dgm:presLayoutVars>
      </dgm:prSet>
      <dgm:spPr/>
    </dgm:pt>
    <dgm:pt modelId="{CA55A2E3-3399-4663-A42E-EB8F56392543}" type="pres">
      <dgm:prSet presAssocID="{BE1790E4-FA41-4C0E-9E1D-C1FE70615B0F}" presName="sibTrans" presStyleCnt="0"/>
      <dgm:spPr/>
    </dgm:pt>
    <dgm:pt modelId="{546A8439-DAB0-47D7-9C6D-C7B5D68C7BE8}" type="pres">
      <dgm:prSet presAssocID="{37A058AC-475B-40CC-A4D6-69482975165E}" presName="node" presStyleLbl="node1" presStyleIdx="2" presStyleCnt="10">
        <dgm:presLayoutVars>
          <dgm:bulletEnabled val="1"/>
        </dgm:presLayoutVars>
      </dgm:prSet>
      <dgm:spPr/>
    </dgm:pt>
    <dgm:pt modelId="{EADC87F3-1B75-439B-B48C-220BC7005E7E}" type="pres">
      <dgm:prSet presAssocID="{80A40171-E724-42FA-80AC-32FB2D8F6A06}" presName="sibTrans" presStyleCnt="0"/>
      <dgm:spPr/>
    </dgm:pt>
    <dgm:pt modelId="{D2F863DB-E3E4-4E14-A216-2146A39A9D88}" type="pres">
      <dgm:prSet presAssocID="{FAE6B638-DA3F-4E0A-B1BA-DF64E3C44315}" presName="node" presStyleLbl="node1" presStyleIdx="3" presStyleCnt="10">
        <dgm:presLayoutVars>
          <dgm:bulletEnabled val="1"/>
        </dgm:presLayoutVars>
      </dgm:prSet>
      <dgm:spPr/>
    </dgm:pt>
    <dgm:pt modelId="{4537DABE-F2A1-427B-B42D-95B7F93EA29C}" type="pres">
      <dgm:prSet presAssocID="{B2CE4A44-06BE-4F6C-AB64-8B9826894986}" presName="sibTrans" presStyleCnt="0"/>
      <dgm:spPr/>
    </dgm:pt>
    <dgm:pt modelId="{058BCBE4-F64F-49BB-B83A-F78748AC6C2F}" type="pres">
      <dgm:prSet presAssocID="{C35BB515-DCE5-45BC-994A-0EE003202236}" presName="node" presStyleLbl="node1" presStyleIdx="4" presStyleCnt="10">
        <dgm:presLayoutVars>
          <dgm:bulletEnabled val="1"/>
        </dgm:presLayoutVars>
      </dgm:prSet>
      <dgm:spPr/>
    </dgm:pt>
    <dgm:pt modelId="{A34709D4-C8D1-4971-9111-980EE8FCD461}" type="pres">
      <dgm:prSet presAssocID="{67FC805F-2F51-43C6-BE19-0B2BAAD53C9F}" presName="sibTrans" presStyleCnt="0"/>
      <dgm:spPr/>
    </dgm:pt>
    <dgm:pt modelId="{B94B0A86-1EBC-4A59-B77B-C383D36C208F}" type="pres">
      <dgm:prSet presAssocID="{10CC55DF-C6D3-41A9-B35E-F921BF500B16}" presName="node" presStyleLbl="node1" presStyleIdx="5" presStyleCnt="10">
        <dgm:presLayoutVars>
          <dgm:bulletEnabled val="1"/>
        </dgm:presLayoutVars>
      </dgm:prSet>
      <dgm:spPr/>
    </dgm:pt>
    <dgm:pt modelId="{EE588ECF-7CDA-41DF-94FA-BF3E01CC68B0}" type="pres">
      <dgm:prSet presAssocID="{7EA136ED-07E0-4B03-80A1-31D24E261F63}" presName="sibTrans" presStyleCnt="0"/>
      <dgm:spPr/>
    </dgm:pt>
    <dgm:pt modelId="{44021040-EF1E-4DE5-8BFE-A593DA81967C}" type="pres">
      <dgm:prSet presAssocID="{FC4522CC-81A9-4EF5-ABD3-D82155112771}" presName="node" presStyleLbl="node1" presStyleIdx="6" presStyleCnt="10">
        <dgm:presLayoutVars>
          <dgm:bulletEnabled val="1"/>
        </dgm:presLayoutVars>
      </dgm:prSet>
      <dgm:spPr/>
    </dgm:pt>
    <dgm:pt modelId="{5E354506-D354-4B71-98C8-8209027AB61A}" type="pres">
      <dgm:prSet presAssocID="{A84F8DA6-1CEB-41E1-BC83-7CEEC32754BF}" presName="sibTrans" presStyleCnt="0"/>
      <dgm:spPr/>
    </dgm:pt>
    <dgm:pt modelId="{3EB5F690-1744-4193-AFEF-A25746D164DB}" type="pres">
      <dgm:prSet presAssocID="{1B84B5E2-CAE3-492D-9A0F-FFF10403594E}" presName="node" presStyleLbl="node1" presStyleIdx="7" presStyleCnt="10">
        <dgm:presLayoutVars>
          <dgm:bulletEnabled val="1"/>
        </dgm:presLayoutVars>
      </dgm:prSet>
      <dgm:spPr/>
    </dgm:pt>
    <dgm:pt modelId="{76B1DFF0-1235-4C97-89B4-ACAD9D0FF46F}" type="pres">
      <dgm:prSet presAssocID="{07F571C3-5491-46CE-BA37-70F366CC1B0E}" presName="sibTrans" presStyleCnt="0"/>
      <dgm:spPr/>
    </dgm:pt>
    <dgm:pt modelId="{5411015F-16C2-4CB4-8478-2298BA44FA23}" type="pres">
      <dgm:prSet presAssocID="{751D360F-64AF-44D3-9E95-065516149DF8}" presName="node" presStyleLbl="node1" presStyleIdx="8" presStyleCnt="10">
        <dgm:presLayoutVars>
          <dgm:bulletEnabled val="1"/>
        </dgm:presLayoutVars>
      </dgm:prSet>
      <dgm:spPr/>
    </dgm:pt>
    <dgm:pt modelId="{4D38E88E-84A9-490F-831A-4E6A9DC31742}" type="pres">
      <dgm:prSet presAssocID="{397C6581-13B5-4C31-9864-53D85C59F37F}" presName="sibTrans" presStyleCnt="0"/>
      <dgm:spPr/>
    </dgm:pt>
    <dgm:pt modelId="{BD949B8B-4CE3-43D1-9D2C-8FF397422C08}" type="pres">
      <dgm:prSet presAssocID="{8716FDA0-7E9A-4B2C-B7C7-6DE498F26512}" presName="node" presStyleLbl="node1" presStyleIdx="9" presStyleCnt="10">
        <dgm:presLayoutVars>
          <dgm:bulletEnabled val="1"/>
        </dgm:presLayoutVars>
      </dgm:prSet>
      <dgm:spPr/>
    </dgm:pt>
  </dgm:ptLst>
  <dgm:cxnLst>
    <dgm:cxn modelId="{3C294513-E372-49A1-A911-7B49B0732E37}" type="presOf" srcId="{37A058AC-475B-40CC-A4D6-69482975165E}" destId="{546A8439-DAB0-47D7-9C6D-C7B5D68C7BE8}" srcOrd="0" destOrd="0" presId="urn:microsoft.com/office/officeart/2005/8/layout/default"/>
    <dgm:cxn modelId="{DB18CF13-8700-4542-B9E2-807C34AAB485}" srcId="{F716FBA4-987D-47D7-9638-1A4B5838BABE}" destId="{FC4522CC-81A9-4EF5-ABD3-D82155112771}" srcOrd="6" destOrd="0" parTransId="{53AB3561-C4EB-4734-84D5-0FF907B56597}" sibTransId="{A84F8DA6-1CEB-41E1-BC83-7CEEC32754BF}"/>
    <dgm:cxn modelId="{7A3B8F16-D4E5-4257-BD08-97B7E1DF299C}" srcId="{F716FBA4-987D-47D7-9638-1A4B5838BABE}" destId="{8716FDA0-7E9A-4B2C-B7C7-6DE498F26512}" srcOrd="9" destOrd="0" parTransId="{52119800-F084-4268-9C99-7DEDB63AD611}" sibTransId="{792701BF-558D-4864-8520-AD73728EA5C0}"/>
    <dgm:cxn modelId="{E0280919-C44E-486A-A86E-75FCC5501AAB}" type="presOf" srcId="{FC4522CC-81A9-4EF5-ABD3-D82155112771}" destId="{44021040-EF1E-4DE5-8BFE-A593DA81967C}" srcOrd="0" destOrd="0" presId="urn:microsoft.com/office/officeart/2005/8/layout/default"/>
    <dgm:cxn modelId="{2A1E703C-DD69-4E76-8379-6E3E23CFE3DA}" srcId="{F716FBA4-987D-47D7-9638-1A4B5838BABE}" destId="{1B84B5E2-CAE3-492D-9A0F-FFF10403594E}" srcOrd="7" destOrd="0" parTransId="{F82E2A19-F865-42E2-8191-867452CB6FCF}" sibTransId="{07F571C3-5491-46CE-BA37-70F366CC1B0E}"/>
    <dgm:cxn modelId="{3435D73F-AC21-48E9-BFD1-E49D65830660}" type="presOf" srcId="{FAE6B638-DA3F-4E0A-B1BA-DF64E3C44315}" destId="{D2F863DB-E3E4-4E14-A216-2146A39A9D88}" srcOrd="0" destOrd="0" presId="urn:microsoft.com/office/officeart/2005/8/layout/default"/>
    <dgm:cxn modelId="{41759C43-AE7B-4CF4-A4EE-665901B402F5}" type="presOf" srcId="{8716FDA0-7E9A-4B2C-B7C7-6DE498F26512}" destId="{BD949B8B-4CE3-43D1-9D2C-8FF397422C08}" srcOrd="0" destOrd="0" presId="urn:microsoft.com/office/officeart/2005/8/layout/default"/>
    <dgm:cxn modelId="{DEA8C344-489C-481B-99B7-1876B00E9886}" type="presOf" srcId="{751D360F-64AF-44D3-9E95-065516149DF8}" destId="{5411015F-16C2-4CB4-8478-2298BA44FA23}" srcOrd="0" destOrd="0" presId="urn:microsoft.com/office/officeart/2005/8/layout/default"/>
    <dgm:cxn modelId="{31C3A146-4083-4C7A-9C11-40205DC14DE0}" srcId="{F716FBA4-987D-47D7-9638-1A4B5838BABE}" destId="{37A058AC-475B-40CC-A4D6-69482975165E}" srcOrd="2" destOrd="0" parTransId="{831E1528-347F-42BB-AE20-B1C761523515}" sibTransId="{80A40171-E724-42FA-80AC-32FB2D8F6A06}"/>
    <dgm:cxn modelId="{FF85D969-4495-41C4-883A-C5F97F6376BA}" srcId="{F716FBA4-987D-47D7-9638-1A4B5838BABE}" destId="{751D360F-64AF-44D3-9E95-065516149DF8}" srcOrd="8" destOrd="0" parTransId="{629036ED-9AD6-4BA3-8475-1873E59284E8}" sibTransId="{397C6581-13B5-4C31-9864-53D85C59F37F}"/>
    <dgm:cxn modelId="{785D364D-C8A5-4CD7-B58B-70DCD8227627}" srcId="{F716FBA4-987D-47D7-9638-1A4B5838BABE}" destId="{10CC55DF-C6D3-41A9-B35E-F921BF500B16}" srcOrd="5" destOrd="0" parTransId="{F6779BC5-ACB9-4772-AE29-69E6DD6078EC}" sibTransId="{7EA136ED-07E0-4B03-80A1-31D24E261F63}"/>
    <dgm:cxn modelId="{ACD5E973-028F-421B-AB5F-BD38A835E837}" srcId="{F716FBA4-987D-47D7-9638-1A4B5838BABE}" destId="{BEE7B094-43DF-42FE-BA80-8B4F8F99C869}" srcOrd="0" destOrd="0" parTransId="{C993E2EC-305B-49C8-8F8A-65BA28A91DDF}" sibTransId="{B24EAEEB-C110-41CB-9F26-932124F1E102}"/>
    <dgm:cxn modelId="{3DBCB254-1B2B-4A17-A0E2-15E09F08246F}" srcId="{F716FBA4-987D-47D7-9638-1A4B5838BABE}" destId="{C35BB515-DCE5-45BC-994A-0EE003202236}" srcOrd="4" destOrd="0" parTransId="{E0CBCC8C-57DC-440E-83EC-E184F568CD21}" sibTransId="{67FC805F-2F51-43C6-BE19-0B2BAAD53C9F}"/>
    <dgm:cxn modelId="{6DCD2E58-F111-415B-B9C2-148892C44432}" type="presOf" srcId="{C35BB515-DCE5-45BC-994A-0EE003202236}" destId="{058BCBE4-F64F-49BB-B83A-F78748AC6C2F}" srcOrd="0" destOrd="0" presId="urn:microsoft.com/office/officeart/2005/8/layout/default"/>
    <dgm:cxn modelId="{A5541F7B-1878-4D0D-AA64-30D86B2FDFED}" type="presOf" srcId="{1B84B5E2-CAE3-492D-9A0F-FFF10403594E}" destId="{3EB5F690-1744-4193-AFEF-A25746D164DB}" srcOrd="0" destOrd="0" presId="urn:microsoft.com/office/officeart/2005/8/layout/default"/>
    <dgm:cxn modelId="{DA692986-2758-4A0F-A042-EF1EF05C47B2}" type="presOf" srcId="{10CC55DF-C6D3-41A9-B35E-F921BF500B16}" destId="{B94B0A86-1EBC-4A59-B77B-C383D36C208F}" srcOrd="0" destOrd="0" presId="urn:microsoft.com/office/officeart/2005/8/layout/default"/>
    <dgm:cxn modelId="{0B48CF93-98CA-4A12-825A-DAD3C4532BD0}" type="presOf" srcId="{0BAD4233-10B9-43DD-8914-64C465622816}" destId="{18C814DC-5305-43B0-BF73-F809DA52A955}" srcOrd="0" destOrd="0" presId="urn:microsoft.com/office/officeart/2005/8/layout/default"/>
    <dgm:cxn modelId="{59B288DE-35AE-452E-B931-368AC2151B6B}" srcId="{F716FBA4-987D-47D7-9638-1A4B5838BABE}" destId="{FAE6B638-DA3F-4E0A-B1BA-DF64E3C44315}" srcOrd="3" destOrd="0" parTransId="{65099A8E-AEF0-4FC2-9C01-EC362180139C}" sibTransId="{B2CE4A44-06BE-4F6C-AB64-8B9826894986}"/>
    <dgm:cxn modelId="{45C42FF5-012E-4316-B842-C80E0003803E}" type="presOf" srcId="{F716FBA4-987D-47D7-9638-1A4B5838BABE}" destId="{D594BAA6-0935-4D30-973D-1CD3D2F110C0}" srcOrd="0" destOrd="0" presId="urn:microsoft.com/office/officeart/2005/8/layout/default"/>
    <dgm:cxn modelId="{B50337F7-3EBB-48FC-8B51-E7A3345AA79C}" srcId="{F716FBA4-987D-47D7-9638-1A4B5838BABE}" destId="{0BAD4233-10B9-43DD-8914-64C465622816}" srcOrd="1" destOrd="0" parTransId="{C0DF4F64-961C-487F-AD26-8BDEE350DAC5}" sibTransId="{BE1790E4-FA41-4C0E-9E1D-C1FE70615B0F}"/>
    <dgm:cxn modelId="{A11D6BFB-BA11-463E-95FF-F11E966D0871}" type="presOf" srcId="{BEE7B094-43DF-42FE-BA80-8B4F8F99C869}" destId="{6BE8D0E8-D5FE-483E-9814-FD13BA1490E4}" srcOrd="0" destOrd="0" presId="urn:microsoft.com/office/officeart/2005/8/layout/default"/>
    <dgm:cxn modelId="{1482B3C9-E33B-4310-A504-5575AA1908C1}" type="presParOf" srcId="{D594BAA6-0935-4D30-973D-1CD3D2F110C0}" destId="{6BE8D0E8-D5FE-483E-9814-FD13BA1490E4}" srcOrd="0" destOrd="0" presId="urn:microsoft.com/office/officeart/2005/8/layout/default"/>
    <dgm:cxn modelId="{D3B29B18-459B-4966-A06B-8D6DE07C884D}" type="presParOf" srcId="{D594BAA6-0935-4D30-973D-1CD3D2F110C0}" destId="{7B7A27F7-9046-4CE0-93B1-57DA23F33D59}" srcOrd="1" destOrd="0" presId="urn:microsoft.com/office/officeart/2005/8/layout/default"/>
    <dgm:cxn modelId="{56971A5E-967F-41EA-969A-548D739B8C24}" type="presParOf" srcId="{D594BAA6-0935-4D30-973D-1CD3D2F110C0}" destId="{18C814DC-5305-43B0-BF73-F809DA52A955}" srcOrd="2" destOrd="0" presId="urn:microsoft.com/office/officeart/2005/8/layout/default"/>
    <dgm:cxn modelId="{68E2962B-3A8A-4576-AFFF-68E56487E87E}" type="presParOf" srcId="{D594BAA6-0935-4D30-973D-1CD3D2F110C0}" destId="{CA55A2E3-3399-4663-A42E-EB8F56392543}" srcOrd="3" destOrd="0" presId="urn:microsoft.com/office/officeart/2005/8/layout/default"/>
    <dgm:cxn modelId="{55531596-2225-4598-A075-1D71CAEAE261}" type="presParOf" srcId="{D594BAA6-0935-4D30-973D-1CD3D2F110C0}" destId="{546A8439-DAB0-47D7-9C6D-C7B5D68C7BE8}" srcOrd="4" destOrd="0" presId="urn:microsoft.com/office/officeart/2005/8/layout/default"/>
    <dgm:cxn modelId="{CE37382A-3530-4AF6-900F-08F9A27BCDF1}" type="presParOf" srcId="{D594BAA6-0935-4D30-973D-1CD3D2F110C0}" destId="{EADC87F3-1B75-439B-B48C-220BC7005E7E}" srcOrd="5" destOrd="0" presId="urn:microsoft.com/office/officeart/2005/8/layout/default"/>
    <dgm:cxn modelId="{B7ECDA4B-909F-47A1-9C4D-24EF9ED3B89B}" type="presParOf" srcId="{D594BAA6-0935-4D30-973D-1CD3D2F110C0}" destId="{D2F863DB-E3E4-4E14-A216-2146A39A9D88}" srcOrd="6" destOrd="0" presId="urn:microsoft.com/office/officeart/2005/8/layout/default"/>
    <dgm:cxn modelId="{5E7F0C15-3EB3-4B91-AC3E-905A65900426}" type="presParOf" srcId="{D594BAA6-0935-4D30-973D-1CD3D2F110C0}" destId="{4537DABE-F2A1-427B-B42D-95B7F93EA29C}" srcOrd="7" destOrd="0" presId="urn:microsoft.com/office/officeart/2005/8/layout/default"/>
    <dgm:cxn modelId="{1A0042EA-E21D-41C1-95AC-289A55616348}" type="presParOf" srcId="{D594BAA6-0935-4D30-973D-1CD3D2F110C0}" destId="{058BCBE4-F64F-49BB-B83A-F78748AC6C2F}" srcOrd="8" destOrd="0" presId="urn:microsoft.com/office/officeart/2005/8/layout/default"/>
    <dgm:cxn modelId="{3435C4C1-CF09-4BB2-8EC6-65883A501D44}" type="presParOf" srcId="{D594BAA6-0935-4D30-973D-1CD3D2F110C0}" destId="{A34709D4-C8D1-4971-9111-980EE8FCD461}" srcOrd="9" destOrd="0" presId="urn:microsoft.com/office/officeart/2005/8/layout/default"/>
    <dgm:cxn modelId="{2444E489-CE36-4135-916A-7977442BCF68}" type="presParOf" srcId="{D594BAA6-0935-4D30-973D-1CD3D2F110C0}" destId="{B94B0A86-1EBC-4A59-B77B-C383D36C208F}" srcOrd="10" destOrd="0" presId="urn:microsoft.com/office/officeart/2005/8/layout/default"/>
    <dgm:cxn modelId="{E8CCBF1A-CBC0-4FB1-B5C1-7A01CC4E4401}" type="presParOf" srcId="{D594BAA6-0935-4D30-973D-1CD3D2F110C0}" destId="{EE588ECF-7CDA-41DF-94FA-BF3E01CC68B0}" srcOrd="11" destOrd="0" presId="urn:microsoft.com/office/officeart/2005/8/layout/default"/>
    <dgm:cxn modelId="{D6556447-C8FB-4F9F-9F03-AD30C01FE4AC}" type="presParOf" srcId="{D594BAA6-0935-4D30-973D-1CD3D2F110C0}" destId="{44021040-EF1E-4DE5-8BFE-A593DA81967C}" srcOrd="12" destOrd="0" presId="urn:microsoft.com/office/officeart/2005/8/layout/default"/>
    <dgm:cxn modelId="{C1197177-E85A-4580-BAC3-8254F09FC37F}" type="presParOf" srcId="{D594BAA6-0935-4D30-973D-1CD3D2F110C0}" destId="{5E354506-D354-4B71-98C8-8209027AB61A}" srcOrd="13" destOrd="0" presId="urn:microsoft.com/office/officeart/2005/8/layout/default"/>
    <dgm:cxn modelId="{C4EE3F07-909E-43AD-BCFD-FB77200E782C}" type="presParOf" srcId="{D594BAA6-0935-4D30-973D-1CD3D2F110C0}" destId="{3EB5F690-1744-4193-AFEF-A25746D164DB}" srcOrd="14" destOrd="0" presId="urn:microsoft.com/office/officeart/2005/8/layout/default"/>
    <dgm:cxn modelId="{E273D87D-8FB4-487B-B1F4-2B58B94164CF}" type="presParOf" srcId="{D594BAA6-0935-4D30-973D-1CD3D2F110C0}" destId="{76B1DFF0-1235-4C97-89B4-ACAD9D0FF46F}" srcOrd="15" destOrd="0" presId="urn:microsoft.com/office/officeart/2005/8/layout/default"/>
    <dgm:cxn modelId="{8F256435-153A-4014-8264-E2B3448B3A57}" type="presParOf" srcId="{D594BAA6-0935-4D30-973D-1CD3D2F110C0}" destId="{5411015F-16C2-4CB4-8478-2298BA44FA23}" srcOrd="16" destOrd="0" presId="urn:microsoft.com/office/officeart/2005/8/layout/default"/>
    <dgm:cxn modelId="{7A5D05BB-2191-4A51-A78F-BA30E61B3172}" type="presParOf" srcId="{D594BAA6-0935-4D30-973D-1CD3D2F110C0}" destId="{4D38E88E-84A9-490F-831A-4E6A9DC31742}" srcOrd="17" destOrd="0" presId="urn:microsoft.com/office/officeart/2005/8/layout/default"/>
    <dgm:cxn modelId="{A540133D-6C99-4260-A955-98D67BDE9691}" type="presParOf" srcId="{D594BAA6-0935-4D30-973D-1CD3D2F110C0}" destId="{BD949B8B-4CE3-43D1-9D2C-8FF397422C0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1F7A8E-A305-48E8-AE10-E083C24F244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1259693-60A4-46AF-9639-3658B4DF583E}">
      <dgm:prSet/>
      <dgm:spPr/>
      <dgm:t>
        <a:bodyPr/>
        <a:lstStyle/>
        <a:p>
          <a:r>
            <a:rPr lang="en-GB"/>
            <a:t>Arose from concerns raised by ASB member Cynthia White</a:t>
          </a:r>
          <a:endParaRPr lang="en-US"/>
        </a:p>
      </dgm:t>
    </dgm:pt>
    <dgm:pt modelId="{2391EAAE-4DF5-4890-975D-61802551B991}" type="parTrans" cxnId="{F2860891-B61C-492C-B31A-4C8C6E026610}">
      <dgm:prSet/>
      <dgm:spPr/>
      <dgm:t>
        <a:bodyPr/>
        <a:lstStyle/>
        <a:p>
          <a:endParaRPr lang="en-US"/>
        </a:p>
      </dgm:t>
    </dgm:pt>
    <dgm:pt modelId="{241ACC85-6DDB-4916-A362-088F57E24B4E}" type="sibTrans" cxnId="{F2860891-B61C-492C-B31A-4C8C6E026610}">
      <dgm:prSet/>
      <dgm:spPr/>
      <dgm:t>
        <a:bodyPr/>
        <a:lstStyle/>
        <a:p>
          <a:endParaRPr lang="en-US"/>
        </a:p>
      </dgm:t>
    </dgm:pt>
    <dgm:pt modelId="{9BC65594-5F42-4D0B-971A-173B6F22EA81}">
      <dgm:prSet/>
      <dgm:spPr/>
      <dgm:t>
        <a:bodyPr/>
        <a:lstStyle/>
        <a:p>
          <a:r>
            <a:rPr lang="en-GB" dirty="0"/>
            <a:t>Survey carried out by an </a:t>
          </a:r>
        </a:p>
        <a:p>
          <a:r>
            <a:rPr lang="en-GB" dirty="0"/>
            <a:t>ASB member </a:t>
          </a:r>
          <a:endParaRPr lang="en-US" dirty="0"/>
        </a:p>
      </dgm:t>
    </dgm:pt>
    <dgm:pt modelId="{00897B86-7BD1-4E02-9D89-8B09BA5948BA}" type="parTrans" cxnId="{3B0EE041-0013-4A4F-B64F-3E99C21801D8}">
      <dgm:prSet/>
      <dgm:spPr/>
      <dgm:t>
        <a:bodyPr/>
        <a:lstStyle/>
        <a:p>
          <a:endParaRPr lang="en-US"/>
        </a:p>
      </dgm:t>
    </dgm:pt>
    <dgm:pt modelId="{F76E822A-DD97-416F-981F-99CB24DC600A}" type="sibTrans" cxnId="{3B0EE041-0013-4A4F-B64F-3E99C21801D8}">
      <dgm:prSet/>
      <dgm:spPr/>
      <dgm:t>
        <a:bodyPr/>
        <a:lstStyle/>
        <a:p>
          <a:endParaRPr lang="en-US"/>
        </a:p>
      </dgm:t>
    </dgm:pt>
    <dgm:pt modelId="{55BB568E-9149-4F2D-BD77-9D264327C9D5}">
      <dgm:prSet/>
      <dgm:spPr/>
      <dgm:t>
        <a:bodyPr/>
        <a:lstStyle/>
        <a:p>
          <a:r>
            <a:rPr lang="en-GB"/>
            <a:t>23 dentists contacted in City &amp; Hackney</a:t>
          </a:r>
          <a:endParaRPr lang="en-US"/>
        </a:p>
      </dgm:t>
    </dgm:pt>
    <dgm:pt modelId="{67464C2D-A3E9-41AB-BEB4-94112E749643}" type="parTrans" cxnId="{FB75F8FA-901F-42CC-ADDC-5F9816F8FD88}">
      <dgm:prSet/>
      <dgm:spPr/>
      <dgm:t>
        <a:bodyPr/>
        <a:lstStyle/>
        <a:p>
          <a:endParaRPr lang="en-US"/>
        </a:p>
      </dgm:t>
    </dgm:pt>
    <dgm:pt modelId="{CE1BB496-D68F-44D9-A8ED-F58493C52A88}" type="sibTrans" cxnId="{FB75F8FA-901F-42CC-ADDC-5F9816F8FD88}">
      <dgm:prSet/>
      <dgm:spPr/>
      <dgm:t>
        <a:bodyPr/>
        <a:lstStyle/>
        <a:p>
          <a:endParaRPr lang="en-US"/>
        </a:p>
      </dgm:t>
    </dgm:pt>
    <dgm:pt modelId="{931F9D33-EEB8-4913-93B3-BA86C15CA9FA}" type="pres">
      <dgm:prSet presAssocID="{BB1F7A8E-A305-48E8-AE10-E083C24F244D}" presName="root" presStyleCnt="0">
        <dgm:presLayoutVars>
          <dgm:dir/>
          <dgm:resizeHandles val="exact"/>
        </dgm:presLayoutVars>
      </dgm:prSet>
      <dgm:spPr/>
    </dgm:pt>
    <dgm:pt modelId="{C2CA612A-7213-4826-BDA3-F61026B7C8D2}" type="pres">
      <dgm:prSet presAssocID="{C1259693-60A4-46AF-9639-3658B4DF583E}" presName="compNode" presStyleCnt="0"/>
      <dgm:spPr/>
    </dgm:pt>
    <dgm:pt modelId="{190907B6-7F11-45FF-AA54-CDF3B5C0D4F1}" type="pres">
      <dgm:prSet presAssocID="{C1259693-60A4-46AF-9639-3658B4DF583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A5C93CEE-3A3B-48DD-932A-B07BA7554DF1}" type="pres">
      <dgm:prSet presAssocID="{C1259693-60A4-46AF-9639-3658B4DF583E}" presName="spaceRect" presStyleCnt="0"/>
      <dgm:spPr/>
    </dgm:pt>
    <dgm:pt modelId="{58B818DF-1793-4527-8300-70B5AC3E3B47}" type="pres">
      <dgm:prSet presAssocID="{C1259693-60A4-46AF-9639-3658B4DF583E}" presName="textRect" presStyleLbl="revTx" presStyleIdx="0" presStyleCnt="3">
        <dgm:presLayoutVars>
          <dgm:chMax val="1"/>
          <dgm:chPref val="1"/>
        </dgm:presLayoutVars>
      </dgm:prSet>
      <dgm:spPr/>
    </dgm:pt>
    <dgm:pt modelId="{6CA74988-9C9B-4D51-B216-731DEF5BF43C}" type="pres">
      <dgm:prSet presAssocID="{241ACC85-6DDB-4916-A362-088F57E24B4E}" presName="sibTrans" presStyleCnt="0"/>
      <dgm:spPr/>
    </dgm:pt>
    <dgm:pt modelId="{D7EE8E72-49E2-41AE-8E36-036D28A3FAAB}" type="pres">
      <dgm:prSet presAssocID="{9BC65594-5F42-4D0B-971A-173B6F22EA81}" presName="compNode" presStyleCnt="0"/>
      <dgm:spPr/>
    </dgm:pt>
    <dgm:pt modelId="{36C8C850-BC4F-44BD-8980-61C8CF6279B2}" type="pres">
      <dgm:prSet presAssocID="{9BC65594-5F42-4D0B-971A-173B6F22EA8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2E95091-F150-4A88-BAE7-DF7D81F7C558}" type="pres">
      <dgm:prSet presAssocID="{9BC65594-5F42-4D0B-971A-173B6F22EA81}" presName="spaceRect" presStyleCnt="0"/>
      <dgm:spPr/>
    </dgm:pt>
    <dgm:pt modelId="{BFE1F25E-CA26-4F74-8207-84AC3B15DDB4}" type="pres">
      <dgm:prSet presAssocID="{9BC65594-5F42-4D0B-971A-173B6F22EA81}" presName="textRect" presStyleLbl="revTx" presStyleIdx="1" presStyleCnt="3">
        <dgm:presLayoutVars>
          <dgm:chMax val="1"/>
          <dgm:chPref val="1"/>
        </dgm:presLayoutVars>
      </dgm:prSet>
      <dgm:spPr/>
    </dgm:pt>
    <dgm:pt modelId="{BAD32EBC-60FC-464F-B57D-6EDA9789BDCC}" type="pres">
      <dgm:prSet presAssocID="{F76E822A-DD97-416F-981F-99CB24DC600A}" presName="sibTrans" presStyleCnt="0"/>
      <dgm:spPr/>
    </dgm:pt>
    <dgm:pt modelId="{2F64DBCB-514A-4A28-817C-F9E45346E190}" type="pres">
      <dgm:prSet presAssocID="{55BB568E-9149-4F2D-BD77-9D264327C9D5}" presName="compNode" presStyleCnt="0"/>
      <dgm:spPr/>
    </dgm:pt>
    <dgm:pt modelId="{99839A1A-4320-4CD3-B29A-406362D3E63C}" type="pres">
      <dgm:prSet presAssocID="{55BB568E-9149-4F2D-BD77-9D264327C9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797E97DE-D99E-422A-85E3-644107C9FC33}" type="pres">
      <dgm:prSet presAssocID="{55BB568E-9149-4F2D-BD77-9D264327C9D5}" presName="spaceRect" presStyleCnt="0"/>
      <dgm:spPr/>
    </dgm:pt>
    <dgm:pt modelId="{7D952AED-F6DA-43B3-8383-9C3E13F0D5E8}" type="pres">
      <dgm:prSet presAssocID="{55BB568E-9149-4F2D-BD77-9D264327C9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ED8320B-F2E6-4A7F-B950-0A4A8E3E9110}" type="presOf" srcId="{BB1F7A8E-A305-48E8-AE10-E083C24F244D}" destId="{931F9D33-EEB8-4913-93B3-BA86C15CA9FA}" srcOrd="0" destOrd="0" presId="urn:microsoft.com/office/officeart/2018/2/layout/IconLabelList"/>
    <dgm:cxn modelId="{3EB45734-4A8D-4CF9-BD86-A258979EE023}" type="presOf" srcId="{C1259693-60A4-46AF-9639-3658B4DF583E}" destId="{58B818DF-1793-4527-8300-70B5AC3E3B47}" srcOrd="0" destOrd="0" presId="urn:microsoft.com/office/officeart/2018/2/layout/IconLabelList"/>
    <dgm:cxn modelId="{3B0EE041-0013-4A4F-B64F-3E99C21801D8}" srcId="{BB1F7A8E-A305-48E8-AE10-E083C24F244D}" destId="{9BC65594-5F42-4D0B-971A-173B6F22EA81}" srcOrd="1" destOrd="0" parTransId="{00897B86-7BD1-4E02-9D89-8B09BA5948BA}" sibTransId="{F76E822A-DD97-416F-981F-99CB24DC600A}"/>
    <dgm:cxn modelId="{3C497C48-0626-40CE-93E9-ADD348FEC29B}" type="presOf" srcId="{9BC65594-5F42-4D0B-971A-173B6F22EA81}" destId="{BFE1F25E-CA26-4F74-8207-84AC3B15DDB4}" srcOrd="0" destOrd="0" presId="urn:microsoft.com/office/officeart/2018/2/layout/IconLabelList"/>
    <dgm:cxn modelId="{F2860891-B61C-492C-B31A-4C8C6E026610}" srcId="{BB1F7A8E-A305-48E8-AE10-E083C24F244D}" destId="{C1259693-60A4-46AF-9639-3658B4DF583E}" srcOrd="0" destOrd="0" parTransId="{2391EAAE-4DF5-4890-975D-61802551B991}" sibTransId="{241ACC85-6DDB-4916-A362-088F57E24B4E}"/>
    <dgm:cxn modelId="{0B0A54CC-3C28-4509-80A5-8454C0BBEC3C}" type="presOf" srcId="{55BB568E-9149-4F2D-BD77-9D264327C9D5}" destId="{7D952AED-F6DA-43B3-8383-9C3E13F0D5E8}" srcOrd="0" destOrd="0" presId="urn:microsoft.com/office/officeart/2018/2/layout/IconLabelList"/>
    <dgm:cxn modelId="{FB75F8FA-901F-42CC-ADDC-5F9816F8FD88}" srcId="{BB1F7A8E-A305-48E8-AE10-E083C24F244D}" destId="{55BB568E-9149-4F2D-BD77-9D264327C9D5}" srcOrd="2" destOrd="0" parTransId="{67464C2D-A3E9-41AB-BEB4-94112E749643}" sibTransId="{CE1BB496-D68F-44D9-A8ED-F58493C52A88}"/>
    <dgm:cxn modelId="{F9A3AC07-7F84-4ED5-8E5F-2B98397CA113}" type="presParOf" srcId="{931F9D33-EEB8-4913-93B3-BA86C15CA9FA}" destId="{C2CA612A-7213-4826-BDA3-F61026B7C8D2}" srcOrd="0" destOrd="0" presId="urn:microsoft.com/office/officeart/2018/2/layout/IconLabelList"/>
    <dgm:cxn modelId="{66CF906C-8566-462A-A05F-8AFBA67CFB47}" type="presParOf" srcId="{C2CA612A-7213-4826-BDA3-F61026B7C8D2}" destId="{190907B6-7F11-45FF-AA54-CDF3B5C0D4F1}" srcOrd="0" destOrd="0" presId="urn:microsoft.com/office/officeart/2018/2/layout/IconLabelList"/>
    <dgm:cxn modelId="{F6F14436-0036-4B73-A10F-0524392C8801}" type="presParOf" srcId="{C2CA612A-7213-4826-BDA3-F61026B7C8D2}" destId="{A5C93CEE-3A3B-48DD-932A-B07BA7554DF1}" srcOrd="1" destOrd="0" presId="urn:microsoft.com/office/officeart/2018/2/layout/IconLabelList"/>
    <dgm:cxn modelId="{D14D32CC-D5C6-4225-80E8-532CC5FB0A76}" type="presParOf" srcId="{C2CA612A-7213-4826-BDA3-F61026B7C8D2}" destId="{58B818DF-1793-4527-8300-70B5AC3E3B47}" srcOrd="2" destOrd="0" presId="urn:microsoft.com/office/officeart/2018/2/layout/IconLabelList"/>
    <dgm:cxn modelId="{970454B9-46EA-4571-8E6A-60683E6020E8}" type="presParOf" srcId="{931F9D33-EEB8-4913-93B3-BA86C15CA9FA}" destId="{6CA74988-9C9B-4D51-B216-731DEF5BF43C}" srcOrd="1" destOrd="0" presId="urn:microsoft.com/office/officeart/2018/2/layout/IconLabelList"/>
    <dgm:cxn modelId="{D675A6D9-1DE1-4001-AAB7-035E6D57AAC3}" type="presParOf" srcId="{931F9D33-EEB8-4913-93B3-BA86C15CA9FA}" destId="{D7EE8E72-49E2-41AE-8E36-036D28A3FAAB}" srcOrd="2" destOrd="0" presId="urn:microsoft.com/office/officeart/2018/2/layout/IconLabelList"/>
    <dgm:cxn modelId="{0E98EB13-716F-4615-8988-94F4B87944C1}" type="presParOf" srcId="{D7EE8E72-49E2-41AE-8E36-036D28A3FAAB}" destId="{36C8C850-BC4F-44BD-8980-61C8CF6279B2}" srcOrd="0" destOrd="0" presId="urn:microsoft.com/office/officeart/2018/2/layout/IconLabelList"/>
    <dgm:cxn modelId="{9071FE51-E74E-4DFB-AEFC-09D61527C123}" type="presParOf" srcId="{D7EE8E72-49E2-41AE-8E36-036D28A3FAAB}" destId="{02E95091-F150-4A88-BAE7-DF7D81F7C558}" srcOrd="1" destOrd="0" presId="urn:microsoft.com/office/officeart/2018/2/layout/IconLabelList"/>
    <dgm:cxn modelId="{26F22F18-57D9-494E-932C-D5873C00A7D9}" type="presParOf" srcId="{D7EE8E72-49E2-41AE-8E36-036D28A3FAAB}" destId="{BFE1F25E-CA26-4F74-8207-84AC3B15DDB4}" srcOrd="2" destOrd="0" presId="urn:microsoft.com/office/officeart/2018/2/layout/IconLabelList"/>
    <dgm:cxn modelId="{D30A92AD-867D-4179-B330-23C95B4941A0}" type="presParOf" srcId="{931F9D33-EEB8-4913-93B3-BA86C15CA9FA}" destId="{BAD32EBC-60FC-464F-B57D-6EDA9789BDCC}" srcOrd="3" destOrd="0" presId="urn:microsoft.com/office/officeart/2018/2/layout/IconLabelList"/>
    <dgm:cxn modelId="{91763261-2D4D-46FF-A1E1-F60786FF0721}" type="presParOf" srcId="{931F9D33-EEB8-4913-93B3-BA86C15CA9FA}" destId="{2F64DBCB-514A-4A28-817C-F9E45346E190}" srcOrd="4" destOrd="0" presId="urn:microsoft.com/office/officeart/2018/2/layout/IconLabelList"/>
    <dgm:cxn modelId="{BAF88ED4-C4DF-4CD3-A18A-3F251B3AAD48}" type="presParOf" srcId="{2F64DBCB-514A-4A28-817C-F9E45346E190}" destId="{99839A1A-4320-4CD3-B29A-406362D3E63C}" srcOrd="0" destOrd="0" presId="urn:microsoft.com/office/officeart/2018/2/layout/IconLabelList"/>
    <dgm:cxn modelId="{1C12AB37-4091-476E-A5DD-A29A0FAC05B5}" type="presParOf" srcId="{2F64DBCB-514A-4A28-817C-F9E45346E190}" destId="{797E97DE-D99E-422A-85E3-644107C9FC33}" srcOrd="1" destOrd="0" presId="urn:microsoft.com/office/officeart/2018/2/layout/IconLabelList"/>
    <dgm:cxn modelId="{D4C6D9F6-4A77-49AC-9469-24632E4F11DF}" type="presParOf" srcId="{2F64DBCB-514A-4A28-817C-F9E45346E190}" destId="{7D952AED-F6DA-43B3-8383-9C3E13F0D5E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1E130D-1D2E-4BA1-BAE9-C53BFE99E93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99653283-FFD8-4777-9E07-0221FCC666D7}">
      <dgm:prSet/>
      <dgm:spPr/>
      <dgm:t>
        <a:bodyPr/>
        <a:lstStyle/>
        <a:p>
          <a:r>
            <a:rPr lang="en-GB"/>
            <a:t>Following advice all dental practices are closed</a:t>
          </a:r>
          <a:endParaRPr lang="en-US"/>
        </a:p>
      </dgm:t>
    </dgm:pt>
    <dgm:pt modelId="{43985290-C287-463C-AF77-6FA24CA58992}" type="parTrans" cxnId="{78C725C4-0530-4AF1-9E7B-296F88319611}">
      <dgm:prSet/>
      <dgm:spPr/>
      <dgm:t>
        <a:bodyPr/>
        <a:lstStyle/>
        <a:p>
          <a:endParaRPr lang="en-US"/>
        </a:p>
      </dgm:t>
    </dgm:pt>
    <dgm:pt modelId="{29CF8D37-9A2E-4DC7-9E17-957A03474E4B}" type="sibTrans" cxnId="{78C725C4-0530-4AF1-9E7B-296F88319611}">
      <dgm:prSet/>
      <dgm:spPr/>
      <dgm:t>
        <a:bodyPr/>
        <a:lstStyle/>
        <a:p>
          <a:endParaRPr lang="en-US"/>
        </a:p>
      </dgm:t>
    </dgm:pt>
    <dgm:pt modelId="{DCAF1B45-2D9D-47F8-A6F8-FF85F761EB2B}">
      <dgm:prSet/>
      <dgm:spPr/>
      <dgm:t>
        <a:bodyPr/>
        <a:lstStyle/>
        <a:p>
          <a:r>
            <a:rPr lang="en-GB"/>
            <a:t>Most practices have someone answering the phone during normal working hours for advice and to issue prescriptions</a:t>
          </a:r>
          <a:endParaRPr lang="en-US"/>
        </a:p>
      </dgm:t>
    </dgm:pt>
    <dgm:pt modelId="{F2FDC7DC-2728-4CC1-832A-EBD7E1403BCD}" type="parTrans" cxnId="{F489DBEF-CA5B-4259-9A53-7DC785061021}">
      <dgm:prSet/>
      <dgm:spPr/>
      <dgm:t>
        <a:bodyPr/>
        <a:lstStyle/>
        <a:p>
          <a:endParaRPr lang="en-US"/>
        </a:p>
      </dgm:t>
    </dgm:pt>
    <dgm:pt modelId="{9F764669-5710-403B-9288-AA82AB832651}" type="sibTrans" cxnId="{F489DBEF-CA5B-4259-9A53-7DC785061021}">
      <dgm:prSet/>
      <dgm:spPr/>
      <dgm:t>
        <a:bodyPr/>
        <a:lstStyle/>
        <a:p>
          <a:endParaRPr lang="en-US"/>
        </a:p>
      </dgm:t>
    </dgm:pt>
    <dgm:pt modelId="{B07C90F9-5715-4239-974C-60938EABC326}">
      <dgm:prSet/>
      <dgm:spPr/>
      <dgm:t>
        <a:bodyPr/>
        <a:lstStyle/>
        <a:p>
          <a:r>
            <a:rPr lang="en-GB"/>
            <a:t>Outside these hours, and especially weekends, they are told to contact NHS 111, or go to their nearest A&amp;E</a:t>
          </a:r>
          <a:endParaRPr lang="en-US"/>
        </a:p>
      </dgm:t>
    </dgm:pt>
    <dgm:pt modelId="{F5F4873A-99A1-41FF-B8EE-CFEEDF4FDB4E}" type="parTrans" cxnId="{E853AF6D-A403-479C-9D2C-64159D51D16E}">
      <dgm:prSet/>
      <dgm:spPr/>
      <dgm:t>
        <a:bodyPr/>
        <a:lstStyle/>
        <a:p>
          <a:endParaRPr lang="en-US"/>
        </a:p>
      </dgm:t>
    </dgm:pt>
    <dgm:pt modelId="{6ED3181A-3410-4F9F-9860-251C7F415BC8}" type="sibTrans" cxnId="{E853AF6D-A403-479C-9D2C-64159D51D16E}">
      <dgm:prSet/>
      <dgm:spPr/>
      <dgm:t>
        <a:bodyPr/>
        <a:lstStyle/>
        <a:p>
          <a:endParaRPr lang="en-US"/>
        </a:p>
      </dgm:t>
    </dgm:pt>
    <dgm:pt modelId="{7B1C7ABE-B5FC-4B31-8A97-6597DE0E8FCB}">
      <dgm:prSet/>
      <dgm:spPr/>
      <dgm:t>
        <a:bodyPr/>
        <a:lstStyle/>
        <a:p>
          <a:r>
            <a:rPr lang="en-GB"/>
            <a:t>There are currently no urgent dental care hubs within the City of London and Hackney areas</a:t>
          </a:r>
          <a:endParaRPr lang="en-US"/>
        </a:p>
      </dgm:t>
    </dgm:pt>
    <dgm:pt modelId="{67E1B807-04F7-4460-9ECA-DC72E1FA2125}" type="parTrans" cxnId="{F92FB2B7-07D0-4CA3-B24F-03AFDB86B31F}">
      <dgm:prSet/>
      <dgm:spPr/>
      <dgm:t>
        <a:bodyPr/>
        <a:lstStyle/>
        <a:p>
          <a:endParaRPr lang="en-US"/>
        </a:p>
      </dgm:t>
    </dgm:pt>
    <dgm:pt modelId="{44FF6FD7-7548-40EB-9C05-A28DC5BE5B35}" type="sibTrans" cxnId="{F92FB2B7-07D0-4CA3-B24F-03AFDB86B31F}">
      <dgm:prSet/>
      <dgm:spPr/>
      <dgm:t>
        <a:bodyPr/>
        <a:lstStyle/>
        <a:p>
          <a:endParaRPr lang="en-US"/>
        </a:p>
      </dgm:t>
    </dgm:pt>
    <dgm:pt modelId="{6CE79D8D-A1FD-4363-8886-C47BB2F37A3C}">
      <dgm:prSet/>
      <dgm:spPr/>
      <dgm:t>
        <a:bodyPr/>
        <a:lstStyle/>
        <a:p>
          <a:r>
            <a:rPr lang="en-GB" dirty="0"/>
            <a:t>Only one  dentist mentioned that the two nearest were The Royal London and </a:t>
          </a:r>
          <a:r>
            <a:rPr lang="en-GB" dirty="0" err="1"/>
            <a:t>Whipps</a:t>
          </a:r>
          <a:r>
            <a:rPr lang="en-GB" dirty="0"/>
            <a:t> Cross Hospitals</a:t>
          </a:r>
          <a:endParaRPr lang="en-US" dirty="0"/>
        </a:p>
      </dgm:t>
    </dgm:pt>
    <dgm:pt modelId="{B6E12F49-27A9-4125-BC37-250A74AF9530}" type="parTrans" cxnId="{D7421168-E212-4FEA-AA53-48938B5D2307}">
      <dgm:prSet/>
      <dgm:spPr/>
      <dgm:t>
        <a:bodyPr/>
        <a:lstStyle/>
        <a:p>
          <a:endParaRPr lang="en-US"/>
        </a:p>
      </dgm:t>
    </dgm:pt>
    <dgm:pt modelId="{832F43E5-04AB-4F7C-A55E-E6B8F7C38094}" type="sibTrans" cxnId="{D7421168-E212-4FEA-AA53-48938B5D2307}">
      <dgm:prSet/>
      <dgm:spPr/>
      <dgm:t>
        <a:bodyPr/>
        <a:lstStyle/>
        <a:p>
          <a:endParaRPr lang="en-US"/>
        </a:p>
      </dgm:t>
    </dgm:pt>
    <dgm:pt modelId="{FB070900-3424-48B4-914E-F7FA67AB8CF9}">
      <dgm:prSet/>
      <dgm:spPr/>
      <dgm:t>
        <a:bodyPr/>
        <a:lstStyle/>
        <a:p>
          <a:r>
            <a:rPr lang="en-GB" dirty="0"/>
            <a:t>Some responses from the practices, and dental hospital switchboards, by staff and answerphone, were not easy to hear or follow</a:t>
          </a:r>
          <a:endParaRPr lang="en-US" dirty="0"/>
        </a:p>
      </dgm:t>
    </dgm:pt>
    <dgm:pt modelId="{E1887954-C107-4E5D-8524-EEF4BE2603F6}" type="parTrans" cxnId="{B6ADA787-6DC1-4256-842E-82D32499F091}">
      <dgm:prSet/>
      <dgm:spPr/>
      <dgm:t>
        <a:bodyPr/>
        <a:lstStyle/>
        <a:p>
          <a:endParaRPr lang="en-US"/>
        </a:p>
      </dgm:t>
    </dgm:pt>
    <dgm:pt modelId="{2A5779E6-47C0-46E4-8E93-86DDA6C933CE}" type="sibTrans" cxnId="{B6ADA787-6DC1-4256-842E-82D32499F091}">
      <dgm:prSet/>
      <dgm:spPr/>
      <dgm:t>
        <a:bodyPr/>
        <a:lstStyle/>
        <a:p>
          <a:endParaRPr lang="en-US"/>
        </a:p>
      </dgm:t>
    </dgm:pt>
    <dgm:pt modelId="{C7B39351-126C-4532-B8AB-B6432AE97AC9}" type="pres">
      <dgm:prSet presAssocID="{FD1E130D-1D2E-4BA1-BAE9-C53BFE99E93D}" presName="root" presStyleCnt="0">
        <dgm:presLayoutVars>
          <dgm:dir/>
          <dgm:resizeHandles val="exact"/>
        </dgm:presLayoutVars>
      </dgm:prSet>
      <dgm:spPr/>
    </dgm:pt>
    <dgm:pt modelId="{EEE4CBBC-2EC8-427C-ADC3-91F07F26F8AF}" type="pres">
      <dgm:prSet presAssocID="{99653283-FFD8-4777-9E07-0221FCC666D7}" presName="compNode" presStyleCnt="0"/>
      <dgm:spPr/>
    </dgm:pt>
    <dgm:pt modelId="{49EDFEBD-340C-46D8-B04D-0CB0AABF1A6A}" type="pres">
      <dgm:prSet presAssocID="{99653283-FFD8-4777-9E07-0221FCC666D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F0C255FC-B52A-4FC2-BD49-2475437F13BE}" type="pres">
      <dgm:prSet presAssocID="{99653283-FFD8-4777-9E07-0221FCC666D7}" presName="spaceRect" presStyleCnt="0"/>
      <dgm:spPr/>
    </dgm:pt>
    <dgm:pt modelId="{C2C4D94C-D9A2-485B-BF93-0E0C2DB56305}" type="pres">
      <dgm:prSet presAssocID="{99653283-FFD8-4777-9E07-0221FCC666D7}" presName="textRect" presStyleLbl="revTx" presStyleIdx="0" presStyleCnt="6">
        <dgm:presLayoutVars>
          <dgm:chMax val="1"/>
          <dgm:chPref val="1"/>
        </dgm:presLayoutVars>
      </dgm:prSet>
      <dgm:spPr/>
    </dgm:pt>
    <dgm:pt modelId="{B9CD4BFD-C910-4168-805F-3616A708CFCF}" type="pres">
      <dgm:prSet presAssocID="{29CF8D37-9A2E-4DC7-9E17-957A03474E4B}" presName="sibTrans" presStyleCnt="0"/>
      <dgm:spPr/>
    </dgm:pt>
    <dgm:pt modelId="{7932F2B4-C0AD-49F6-9473-6FC42010DB73}" type="pres">
      <dgm:prSet presAssocID="{DCAF1B45-2D9D-47F8-A6F8-FF85F761EB2B}" presName="compNode" presStyleCnt="0"/>
      <dgm:spPr/>
    </dgm:pt>
    <dgm:pt modelId="{988D30BD-4B1A-46AD-98D8-979C48DB336B}" type="pres">
      <dgm:prSet presAssocID="{DCAF1B45-2D9D-47F8-A6F8-FF85F761EB2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A412EE23-F532-4B25-B260-3A6D056111D7}" type="pres">
      <dgm:prSet presAssocID="{DCAF1B45-2D9D-47F8-A6F8-FF85F761EB2B}" presName="spaceRect" presStyleCnt="0"/>
      <dgm:spPr/>
    </dgm:pt>
    <dgm:pt modelId="{21BEF002-DEE5-4E15-9A50-EEB9BEC4504A}" type="pres">
      <dgm:prSet presAssocID="{DCAF1B45-2D9D-47F8-A6F8-FF85F761EB2B}" presName="textRect" presStyleLbl="revTx" presStyleIdx="1" presStyleCnt="6">
        <dgm:presLayoutVars>
          <dgm:chMax val="1"/>
          <dgm:chPref val="1"/>
        </dgm:presLayoutVars>
      </dgm:prSet>
      <dgm:spPr/>
    </dgm:pt>
    <dgm:pt modelId="{E850B94F-F2B3-4B62-8530-95D44A18ADD1}" type="pres">
      <dgm:prSet presAssocID="{9F764669-5710-403B-9288-AA82AB832651}" presName="sibTrans" presStyleCnt="0"/>
      <dgm:spPr/>
    </dgm:pt>
    <dgm:pt modelId="{256F37C4-06A4-4A72-AF7A-1761075F665F}" type="pres">
      <dgm:prSet presAssocID="{B07C90F9-5715-4239-974C-60938EABC326}" presName="compNode" presStyleCnt="0"/>
      <dgm:spPr/>
    </dgm:pt>
    <dgm:pt modelId="{1C97DB28-5472-45B9-89F2-F5F6B967C5C8}" type="pres">
      <dgm:prSet presAssocID="{B07C90F9-5715-4239-974C-60938EABC32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F69BB03A-A297-431B-B45C-8B1CEA015714}" type="pres">
      <dgm:prSet presAssocID="{B07C90F9-5715-4239-974C-60938EABC326}" presName="spaceRect" presStyleCnt="0"/>
      <dgm:spPr/>
    </dgm:pt>
    <dgm:pt modelId="{CB0CF3FE-8906-4404-A697-4C2D3BFD91D0}" type="pres">
      <dgm:prSet presAssocID="{B07C90F9-5715-4239-974C-60938EABC326}" presName="textRect" presStyleLbl="revTx" presStyleIdx="2" presStyleCnt="6">
        <dgm:presLayoutVars>
          <dgm:chMax val="1"/>
          <dgm:chPref val="1"/>
        </dgm:presLayoutVars>
      </dgm:prSet>
      <dgm:spPr/>
    </dgm:pt>
    <dgm:pt modelId="{25EF8CFB-7A83-40BF-A24A-26ABDF5F0CA0}" type="pres">
      <dgm:prSet presAssocID="{6ED3181A-3410-4F9F-9860-251C7F415BC8}" presName="sibTrans" presStyleCnt="0"/>
      <dgm:spPr/>
    </dgm:pt>
    <dgm:pt modelId="{CF85BFFB-ED3D-40FB-9174-C80A20DE21E8}" type="pres">
      <dgm:prSet presAssocID="{7B1C7ABE-B5FC-4B31-8A97-6597DE0E8FCB}" presName="compNode" presStyleCnt="0"/>
      <dgm:spPr/>
    </dgm:pt>
    <dgm:pt modelId="{483D7BB0-093A-45E9-A852-699024C987E9}" type="pres">
      <dgm:prSet presAssocID="{7B1C7ABE-B5FC-4B31-8A97-6597DE0E8FC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0584F86C-67DA-4966-87F5-B2D66BC711F1}" type="pres">
      <dgm:prSet presAssocID="{7B1C7ABE-B5FC-4B31-8A97-6597DE0E8FCB}" presName="spaceRect" presStyleCnt="0"/>
      <dgm:spPr/>
    </dgm:pt>
    <dgm:pt modelId="{B531D632-FBD5-4A06-9DAA-76350789A4DA}" type="pres">
      <dgm:prSet presAssocID="{7B1C7ABE-B5FC-4B31-8A97-6597DE0E8FCB}" presName="textRect" presStyleLbl="revTx" presStyleIdx="3" presStyleCnt="6">
        <dgm:presLayoutVars>
          <dgm:chMax val="1"/>
          <dgm:chPref val="1"/>
        </dgm:presLayoutVars>
      </dgm:prSet>
      <dgm:spPr/>
    </dgm:pt>
    <dgm:pt modelId="{53F8B24A-3F73-40A8-8EFD-504ACE820A1E}" type="pres">
      <dgm:prSet presAssocID="{44FF6FD7-7548-40EB-9C05-A28DC5BE5B35}" presName="sibTrans" presStyleCnt="0"/>
      <dgm:spPr/>
    </dgm:pt>
    <dgm:pt modelId="{7442825E-C85F-4D0B-BDE7-FEEAE9A0AB4B}" type="pres">
      <dgm:prSet presAssocID="{6CE79D8D-A1FD-4363-8886-C47BB2F37A3C}" presName="compNode" presStyleCnt="0"/>
      <dgm:spPr/>
    </dgm:pt>
    <dgm:pt modelId="{6B830B04-3589-4F63-80AB-29259BD600AA}" type="pres">
      <dgm:prSet presAssocID="{6CE79D8D-A1FD-4363-8886-C47BB2F37A3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brush"/>
        </a:ext>
      </dgm:extLst>
    </dgm:pt>
    <dgm:pt modelId="{BD9B18A5-034C-4EF3-9796-278104A63113}" type="pres">
      <dgm:prSet presAssocID="{6CE79D8D-A1FD-4363-8886-C47BB2F37A3C}" presName="spaceRect" presStyleCnt="0"/>
      <dgm:spPr/>
    </dgm:pt>
    <dgm:pt modelId="{AA957580-3D4E-4B29-A2BE-25763C68EF76}" type="pres">
      <dgm:prSet presAssocID="{6CE79D8D-A1FD-4363-8886-C47BB2F37A3C}" presName="textRect" presStyleLbl="revTx" presStyleIdx="4" presStyleCnt="6">
        <dgm:presLayoutVars>
          <dgm:chMax val="1"/>
          <dgm:chPref val="1"/>
        </dgm:presLayoutVars>
      </dgm:prSet>
      <dgm:spPr/>
    </dgm:pt>
    <dgm:pt modelId="{94C7F3BB-AC7F-4DA0-89C1-E94FDDCC10C8}" type="pres">
      <dgm:prSet presAssocID="{832F43E5-04AB-4F7C-A55E-E6B8F7C38094}" presName="sibTrans" presStyleCnt="0"/>
      <dgm:spPr/>
    </dgm:pt>
    <dgm:pt modelId="{9D6CCAC9-279F-4B41-B621-B6069B85C128}" type="pres">
      <dgm:prSet presAssocID="{FB070900-3424-48B4-914E-F7FA67AB8CF9}" presName="compNode" presStyleCnt="0"/>
      <dgm:spPr/>
    </dgm:pt>
    <dgm:pt modelId="{536D053B-17D6-4C18-809F-D473999ACA9F}" type="pres">
      <dgm:prSet presAssocID="{FB070900-3424-48B4-914E-F7FA67AB8CF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paste"/>
        </a:ext>
      </dgm:extLst>
    </dgm:pt>
    <dgm:pt modelId="{3CDF79B7-A9AE-4545-AD00-0282AB13282F}" type="pres">
      <dgm:prSet presAssocID="{FB070900-3424-48B4-914E-F7FA67AB8CF9}" presName="spaceRect" presStyleCnt="0"/>
      <dgm:spPr/>
    </dgm:pt>
    <dgm:pt modelId="{E4D712A9-5C96-440A-8A89-F9A2B499C718}" type="pres">
      <dgm:prSet presAssocID="{FB070900-3424-48B4-914E-F7FA67AB8CF9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31F1EA42-74AF-4C17-92D0-674CF9ED5937}" type="presOf" srcId="{7B1C7ABE-B5FC-4B31-8A97-6597DE0E8FCB}" destId="{B531D632-FBD5-4A06-9DAA-76350789A4DA}" srcOrd="0" destOrd="0" presId="urn:microsoft.com/office/officeart/2018/2/layout/IconLabelList"/>
    <dgm:cxn modelId="{D7421168-E212-4FEA-AA53-48938B5D2307}" srcId="{FD1E130D-1D2E-4BA1-BAE9-C53BFE99E93D}" destId="{6CE79D8D-A1FD-4363-8886-C47BB2F37A3C}" srcOrd="4" destOrd="0" parTransId="{B6E12F49-27A9-4125-BC37-250A74AF9530}" sibTransId="{832F43E5-04AB-4F7C-A55E-E6B8F7C38094}"/>
    <dgm:cxn modelId="{E853AF6D-A403-479C-9D2C-64159D51D16E}" srcId="{FD1E130D-1D2E-4BA1-BAE9-C53BFE99E93D}" destId="{B07C90F9-5715-4239-974C-60938EABC326}" srcOrd="2" destOrd="0" parTransId="{F5F4873A-99A1-41FF-B8EE-CFEEDF4FDB4E}" sibTransId="{6ED3181A-3410-4F9F-9860-251C7F415BC8}"/>
    <dgm:cxn modelId="{B1F8BD72-7C31-466E-8C4B-0ACFC60C64E5}" type="presOf" srcId="{DCAF1B45-2D9D-47F8-A6F8-FF85F761EB2B}" destId="{21BEF002-DEE5-4E15-9A50-EEB9BEC4504A}" srcOrd="0" destOrd="0" presId="urn:microsoft.com/office/officeart/2018/2/layout/IconLabelList"/>
    <dgm:cxn modelId="{B6ADA787-6DC1-4256-842E-82D32499F091}" srcId="{FD1E130D-1D2E-4BA1-BAE9-C53BFE99E93D}" destId="{FB070900-3424-48B4-914E-F7FA67AB8CF9}" srcOrd="5" destOrd="0" parTransId="{E1887954-C107-4E5D-8524-EEF4BE2603F6}" sibTransId="{2A5779E6-47C0-46E4-8E93-86DDA6C933CE}"/>
    <dgm:cxn modelId="{8BA0818B-180E-4ED9-844D-000D0C264D49}" type="presOf" srcId="{FB070900-3424-48B4-914E-F7FA67AB8CF9}" destId="{E4D712A9-5C96-440A-8A89-F9A2B499C718}" srcOrd="0" destOrd="0" presId="urn:microsoft.com/office/officeart/2018/2/layout/IconLabelList"/>
    <dgm:cxn modelId="{E8C33F97-B4AA-44F8-B1D1-85C1F8164CA6}" type="presOf" srcId="{99653283-FFD8-4777-9E07-0221FCC666D7}" destId="{C2C4D94C-D9A2-485B-BF93-0E0C2DB56305}" srcOrd="0" destOrd="0" presId="urn:microsoft.com/office/officeart/2018/2/layout/IconLabelList"/>
    <dgm:cxn modelId="{F15EB9A3-1643-43AC-BAA1-529361BE9732}" type="presOf" srcId="{6CE79D8D-A1FD-4363-8886-C47BB2F37A3C}" destId="{AA957580-3D4E-4B29-A2BE-25763C68EF76}" srcOrd="0" destOrd="0" presId="urn:microsoft.com/office/officeart/2018/2/layout/IconLabelList"/>
    <dgm:cxn modelId="{13B6ADAC-FBBB-42E2-A9C8-DFEAB61E4CB4}" type="presOf" srcId="{FD1E130D-1D2E-4BA1-BAE9-C53BFE99E93D}" destId="{C7B39351-126C-4532-B8AB-B6432AE97AC9}" srcOrd="0" destOrd="0" presId="urn:microsoft.com/office/officeart/2018/2/layout/IconLabelList"/>
    <dgm:cxn modelId="{F92FB2B7-07D0-4CA3-B24F-03AFDB86B31F}" srcId="{FD1E130D-1D2E-4BA1-BAE9-C53BFE99E93D}" destId="{7B1C7ABE-B5FC-4B31-8A97-6597DE0E8FCB}" srcOrd="3" destOrd="0" parTransId="{67E1B807-04F7-4460-9ECA-DC72E1FA2125}" sibTransId="{44FF6FD7-7548-40EB-9C05-A28DC5BE5B35}"/>
    <dgm:cxn modelId="{775ED9B8-CFCD-4F4E-9E9F-A58F9D322B05}" type="presOf" srcId="{B07C90F9-5715-4239-974C-60938EABC326}" destId="{CB0CF3FE-8906-4404-A697-4C2D3BFD91D0}" srcOrd="0" destOrd="0" presId="urn:microsoft.com/office/officeart/2018/2/layout/IconLabelList"/>
    <dgm:cxn modelId="{78C725C4-0530-4AF1-9E7B-296F88319611}" srcId="{FD1E130D-1D2E-4BA1-BAE9-C53BFE99E93D}" destId="{99653283-FFD8-4777-9E07-0221FCC666D7}" srcOrd="0" destOrd="0" parTransId="{43985290-C287-463C-AF77-6FA24CA58992}" sibTransId="{29CF8D37-9A2E-4DC7-9E17-957A03474E4B}"/>
    <dgm:cxn modelId="{F489DBEF-CA5B-4259-9A53-7DC785061021}" srcId="{FD1E130D-1D2E-4BA1-BAE9-C53BFE99E93D}" destId="{DCAF1B45-2D9D-47F8-A6F8-FF85F761EB2B}" srcOrd="1" destOrd="0" parTransId="{F2FDC7DC-2728-4CC1-832A-EBD7E1403BCD}" sibTransId="{9F764669-5710-403B-9288-AA82AB832651}"/>
    <dgm:cxn modelId="{D6012D5B-9AF1-48CD-9A56-73EFC5DC9F66}" type="presParOf" srcId="{C7B39351-126C-4532-B8AB-B6432AE97AC9}" destId="{EEE4CBBC-2EC8-427C-ADC3-91F07F26F8AF}" srcOrd="0" destOrd="0" presId="urn:microsoft.com/office/officeart/2018/2/layout/IconLabelList"/>
    <dgm:cxn modelId="{E3AB84B7-26B7-41DF-B22A-16BC3785A6CA}" type="presParOf" srcId="{EEE4CBBC-2EC8-427C-ADC3-91F07F26F8AF}" destId="{49EDFEBD-340C-46D8-B04D-0CB0AABF1A6A}" srcOrd="0" destOrd="0" presId="urn:microsoft.com/office/officeart/2018/2/layout/IconLabelList"/>
    <dgm:cxn modelId="{3071EB75-3533-4D63-8423-23C77A5D0EE7}" type="presParOf" srcId="{EEE4CBBC-2EC8-427C-ADC3-91F07F26F8AF}" destId="{F0C255FC-B52A-4FC2-BD49-2475437F13BE}" srcOrd="1" destOrd="0" presId="urn:microsoft.com/office/officeart/2018/2/layout/IconLabelList"/>
    <dgm:cxn modelId="{2A155192-3A30-4442-A086-F257A0D03A94}" type="presParOf" srcId="{EEE4CBBC-2EC8-427C-ADC3-91F07F26F8AF}" destId="{C2C4D94C-D9A2-485B-BF93-0E0C2DB56305}" srcOrd="2" destOrd="0" presId="urn:microsoft.com/office/officeart/2018/2/layout/IconLabelList"/>
    <dgm:cxn modelId="{372BE543-F36D-46A8-A2B5-7B68EB088A06}" type="presParOf" srcId="{C7B39351-126C-4532-B8AB-B6432AE97AC9}" destId="{B9CD4BFD-C910-4168-805F-3616A708CFCF}" srcOrd="1" destOrd="0" presId="urn:microsoft.com/office/officeart/2018/2/layout/IconLabelList"/>
    <dgm:cxn modelId="{A3E42CCB-28A4-4570-A9E2-6D92085B4666}" type="presParOf" srcId="{C7B39351-126C-4532-B8AB-B6432AE97AC9}" destId="{7932F2B4-C0AD-49F6-9473-6FC42010DB73}" srcOrd="2" destOrd="0" presId="urn:microsoft.com/office/officeart/2018/2/layout/IconLabelList"/>
    <dgm:cxn modelId="{B5F49728-0E45-4AAC-9BB1-5EA96B0CD0FB}" type="presParOf" srcId="{7932F2B4-C0AD-49F6-9473-6FC42010DB73}" destId="{988D30BD-4B1A-46AD-98D8-979C48DB336B}" srcOrd="0" destOrd="0" presId="urn:microsoft.com/office/officeart/2018/2/layout/IconLabelList"/>
    <dgm:cxn modelId="{25EC9368-4F9C-4763-A5CB-DAAB713BE90B}" type="presParOf" srcId="{7932F2B4-C0AD-49F6-9473-6FC42010DB73}" destId="{A412EE23-F532-4B25-B260-3A6D056111D7}" srcOrd="1" destOrd="0" presId="urn:microsoft.com/office/officeart/2018/2/layout/IconLabelList"/>
    <dgm:cxn modelId="{52529A97-A71C-4E26-B4FC-6BA102495795}" type="presParOf" srcId="{7932F2B4-C0AD-49F6-9473-6FC42010DB73}" destId="{21BEF002-DEE5-4E15-9A50-EEB9BEC4504A}" srcOrd="2" destOrd="0" presId="urn:microsoft.com/office/officeart/2018/2/layout/IconLabelList"/>
    <dgm:cxn modelId="{95FB56BD-3DD8-4AE8-8938-D6F4D8074B1B}" type="presParOf" srcId="{C7B39351-126C-4532-B8AB-B6432AE97AC9}" destId="{E850B94F-F2B3-4B62-8530-95D44A18ADD1}" srcOrd="3" destOrd="0" presId="urn:microsoft.com/office/officeart/2018/2/layout/IconLabelList"/>
    <dgm:cxn modelId="{D48B96D8-2FED-41DE-A99C-18EF93457BF9}" type="presParOf" srcId="{C7B39351-126C-4532-B8AB-B6432AE97AC9}" destId="{256F37C4-06A4-4A72-AF7A-1761075F665F}" srcOrd="4" destOrd="0" presId="urn:microsoft.com/office/officeart/2018/2/layout/IconLabelList"/>
    <dgm:cxn modelId="{9963F02C-D9AD-4ED9-A4FA-3B8D7390EF17}" type="presParOf" srcId="{256F37C4-06A4-4A72-AF7A-1761075F665F}" destId="{1C97DB28-5472-45B9-89F2-F5F6B967C5C8}" srcOrd="0" destOrd="0" presId="urn:microsoft.com/office/officeart/2018/2/layout/IconLabelList"/>
    <dgm:cxn modelId="{B390FE5F-71D9-4C9B-B1FD-73D757487419}" type="presParOf" srcId="{256F37C4-06A4-4A72-AF7A-1761075F665F}" destId="{F69BB03A-A297-431B-B45C-8B1CEA015714}" srcOrd="1" destOrd="0" presId="urn:microsoft.com/office/officeart/2018/2/layout/IconLabelList"/>
    <dgm:cxn modelId="{FF8F01C0-54D0-4F2B-AA32-B0A1BC9E8F96}" type="presParOf" srcId="{256F37C4-06A4-4A72-AF7A-1761075F665F}" destId="{CB0CF3FE-8906-4404-A697-4C2D3BFD91D0}" srcOrd="2" destOrd="0" presId="urn:microsoft.com/office/officeart/2018/2/layout/IconLabelList"/>
    <dgm:cxn modelId="{EE9D6E03-5B86-4868-9C51-3BF686E1C82A}" type="presParOf" srcId="{C7B39351-126C-4532-B8AB-B6432AE97AC9}" destId="{25EF8CFB-7A83-40BF-A24A-26ABDF5F0CA0}" srcOrd="5" destOrd="0" presId="urn:microsoft.com/office/officeart/2018/2/layout/IconLabelList"/>
    <dgm:cxn modelId="{1A050AE0-D3CF-4719-A166-DFA7196B29F4}" type="presParOf" srcId="{C7B39351-126C-4532-B8AB-B6432AE97AC9}" destId="{CF85BFFB-ED3D-40FB-9174-C80A20DE21E8}" srcOrd="6" destOrd="0" presId="urn:microsoft.com/office/officeart/2018/2/layout/IconLabelList"/>
    <dgm:cxn modelId="{1FF4FC1E-9D84-4F8E-A8C9-0399949BEDB8}" type="presParOf" srcId="{CF85BFFB-ED3D-40FB-9174-C80A20DE21E8}" destId="{483D7BB0-093A-45E9-A852-699024C987E9}" srcOrd="0" destOrd="0" presId="urn:microsoft.com/office/officeart/2018/2/layout/IconLabelList"/>
    <dgm:cxn modelId="{839D74E1-1B5C-4C44-A788-D31C7CF8A195}" type="presParOf" srcId="{CF85BFFB-ED3D-40FB-9174-C80A20DE21E8}" destId="{0584F86C-67DA-4966-87F5-B2D66BC711F1}" srcOrd="1" destOrd="0" presId="urn:microsoft.com/office/officeart/2018/2/layout/IconLabelList"/>
    <dgm:cxn modelId="{7E4AAEA5-C651-4196-A730-62C639802F3B}" type="presParOf" srcId="{CF85BFFB-ED3D-40FB-9174-C80A20DE21E8}" destId="{B531D632-FBD5-4A06-9DAA-76350789A4DA}" srcOrd="2" destOrd="0" presId="urn:microsoft.com/office/officeart/2018/2/layout/IconLabelList"/>
    <dgm:cxn modelId="{7A237F58-A850-4BEC-BE84-3A0B29BDC952}" type="presParOf" srcId="{C7B39351-126C-4532-B8AB-B6432AE97AC9}" destId="{53F8B24A-3F73-40A8-8EFD-504ACE820A1E}" srcOrd="7" destOrd="0" presId="urn:microsoft.com/office/officeart/2018/2/layout/IconLabelList"/>
    <dgm:cxn modelId="{DE4D3E1C-A79A-4AA0-9957-2EC96E6D70EA}" type="presParOf" srcId="{C7B39351-126C-4532-B8AB-B6432AE97AC9}" destId="{7442825E-C85F-4D0B-BDE7-FEEAE9A0AB4B}" srcOrd="8" destOrd="0" presId="urn:microsoft.com/office/officeart/2018/2/layout/IconLabelList"/>
    <dgm:cxn modelId="{E9AE1C7F-D74D-4541-8E9F-C26D4FFACBAD}" type="presParOf" srcId="{7442825E-C85F-4D0B-BDE7-FEEAE9A0AB4B}" destId="{6B830B04-3589-4F63-80AB-29259BD600AA}" srcOrd="0" destOrd="0" presId="urn:microsoft.com/office/officeart/2018/2/layout/IconLabelList"/>
    <dgm:cxn modelId="{668F470C-BE1C-4EDA-B64F-1AB57CB6B135}" type="presParOf" srcId="{7442825E-C85F-4D0B-BDE7-FEEAE9A0AB4B}" destId="{BD9B18A5-034C-4EF3-9796-278104A63113}" srcOrd="1" destOrd="0" presId="urn:microsoft.com/office/officeart/2018/2/layout/IconLabelList"/>
    <dgm:cxn modelId="{4D6E7439-66DE-410F-93E2-17C6D4DECD1C}" type="presParOf" srcId="{7442825E-C85F-4D0B-BDE7-FEEAE9A0AB4B}" destId="{AA957580-3D4E-4B29-A2BE-25763C68EF76}" srcOrd="2" destOrd="0" presId="urn:microsoft.com/office/officeart/2018/2/layout/IconLabelList"/>
    <dgm:cxn modelId="{EFA163C0-351E-4470-B1EE-13B426D3603E}" type="presParOf" srcId="{C7B39351-126C-4532-B8AB-B6432AE97AC9}" destId="{94C7F3BB-AC7F-4DA0-89C1-E94FDDCC10C8}" srcOrd="9" destOrd="0" presId="urn:microsoft.com/office/officeart/2018/2/layout/IconLabelList"/>
    <dgm:cxn modelId="{5F0A265C-C5DA-4F91-A2B5-510F9FB67ED5}" type="presParOf" srcId="{C7B39351-126C-4532-B8AB-B6432AE97AC9}" destId="{9D6CCAC9-279F-4B41-B621-B6069B85C128}" srcOrd="10" destOrd="0" presId="urn:microsoft.com/office/officeart/2018/2/layout/IconLabelList"/>
    <dgm:cxn modelId="{5F683694-B510-4B4F-A6BB-1F7B76A35A3B}" type="presParOf" srcId="{9D6CCAC9-279F-4B41-B621-B6069B85C128}" destId="{536D053B-17D6-4C18-809F-D473999ACA9F}" srcOrd="0" destOrd="0" presId="urn:microsoft.com/office/officeart/2018/2/layout/IconLabelList"/>
    <dgm:cxn modelId="{CC8D8F54-BC87-436A-A3BA-3791037E309E}" type="presParOf" srcId="{9D6CCAC9-279F-4B41-B621-B6069B85C128}" destId="{3CDF79B7-A9AE-4545-AD00-0282AB13282F}" srcOrd="1" destOrd="0" presId="urn:microsoft.com/office/officeart/2018/2/layout/IconLabelList"/>
    <dgm:cxn modelId="{D3AD6F49-2092-4F40-9F16-2F5939CD9E06}" type="presParOf" srcId="{9D6CCAC9-279F-4B41-B621-B6069B85C128}" destId="{E4D712A9-5C96-440A-8A89-F9A2B499C71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3AD61-1496-4AF7-98A4-A8A31E99411A}">
      <dsp:nvSpPr>
        <dsp:cNvPr id="0" name=""/>
        <dsp:cNvSpPr/>
      </dsp:nvSpPr>
      <dsp:spPr>
        <a:xfrm>
          <a:off x="371445" y="0"/>
          <a:ext cx="5560839" cy="556083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03822-E7A4-4238-9A46-F494120D53C3}">
      <dsp:nvSpPr>
        <dsp:cNvPr id="0" name=""/>
        <dsp:cNvSpPr/>
      </dsp:nvSpPr>
      <dsp:spPr>
        <a:xfrm>
          <a:off x="899724" y="528279"/>
          <a:ext cx="2168727" cy="21687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Staff working from home</a:t>
          </a:r>
          <a:endParaRPr lang="en-US" sz="2500" kern="1200"/>
        </a:p>
      </dsp:txBody>
      <dsp:txXfrm>
        <a:off x="1005593" y="634148"/>
        <a:ext cx="1956989" cy="1956989"/>
      </dsp:txXfrm>
    </dsp:sp>
    <dsp:sp modelId="{DA2FF03D-D877-4598-A36A-2440EF40DB92}">
      <dsp:nvSpPr>
        <dsp:cNvPr id="0" name=""/>
        <dsp:cNvSpPr/>
      </dsp:nvSpPr>
      <dsp:spPr>
        <a:xfrm>
          <a:off x="3235277" y="528279"/>
          <a:ext cx="2168727" cy="21687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No face to face meetings</a:t>
          </a:r>
          <a:endParaRPr lang="en-US" sz="2500" kern="1200"/>
        </a:p>
      </dsp:txBody>
      <dsp:txXfrm>
        <a:off x="3341146" y="634148"/>
        <a:ext cx="1956989" cy="1956989"/>
      </dsp:txXfrm>
    </dsp:sp>
    <dsp:sp modelId="{AB5F4564-0629-43A9-A98E-B31F3CEB094A}">
      <dsp:nvSpPr>
        <dsp:cNvPr id="0" name=""/>
        <dsp:cNvSpPr/>
      </dsp:nvSpPr>
      <dsp:spPr>
        <a:xfrm>
          <a:off x="899724" y="2863832"/>
          <a:ext cx="2168727" cy="21687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Re-think how we work</a:t>
          </a:r>
          <a:endParaRPr lang="en-US" sz="2500" kern="1200"/>
        </a:p>
      </dsp:txBody>
      <dsp:txXfrm>
        <a:off x="1005593" y="2969701"/>
        <a:ext cx="1956989" cy="1956989"/>
      </dsp:txXfrm>
    </dsp:sp>
    <dsp:sp modelId="{0334D006-795A-4F0B-86C9-61E9A7D984E7}">
      <dsp:nvSpPr>
        <dsp:cNvPr id="0" name=""/>
        <dsp:cNvSpPr/>
      </dsp:nvSpPr>
      <dsp:spPr>
        <a:xfrm>
          <a:off x="3235277" y="2863832"/>
          <a:ext cx="2168727" cy="21687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Resource implications</a:t>
          </a:r>
          <a:endParaRPr lang="en-US" sz="2500" kern="1200"/>
        </a:p>
      </dsp:txBody>
      <dsp:txXfrm>
        <a:off x="3341146" y="2969701"/>
        <a:ext cx="1956989" cy="19569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8D0E8-D5FE-483E-9814-FD13BA1490E4}">
      <dsp:nvSpPr>
        <dsp:cNvPr id="0" name=""/>
        <dsp:cNvSpPr/>
      </dsp:nvSpPr>
      <dsp:spPr>
        <a:xfrm>
          <a:off x="0" y="111050"/>
          <a:ext cx="1966160" cy="11796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Ensured residents voice is heard -100% attendance</a:t>
          </a:r>
          <a:endParaRPr lang="en-US" sz="1500" kern="1200" dirty="0"/>
        </a:p>
      </dsp:txBody>
      <dsp:txXfrm>
        <a:off x="0" y="111050"/>
        <a:ext cx="1966160" cy="1179696"/>
      </dsp:txXfrm>
    </dsp:sp>
    <dsp:sp modelId="{18C814DC-5305-43B0-BF73-F809DA52A955}">
      <dsp:nvSpPr>
        <dsp:cNvPr id="0" name=""/>
        <dsp:cNvSpPr/>
      </dsp:nvSpPr>
      <dsp:spPr>
        <a:xfrm>
          <a:off x="2162776" y="111050"/>
          <a:ext cx="1966160" cy="1179696"/>
        </a:xfrm>
        <a:prstGeom prst="rect">
          <a:avLst/>
        </a:prstGeom>
        <a:solidFill>
          <a:schemeClr val="accent2">
            <a:hueOff val="422601"/>
            <a:satOff val="-8501"/>
            <a:lumOff val="-3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Committees re purposed</a:t>
          </a:r>
          <a:endParaRPr lang="en-US" sz="1500" kern="1200"/>
        </a:p>
      </dsp:txBody>
      <dsp:txXfrm>
        <a:off x="2162776" y="111050"/>
        <a:ext cx="1966160" cy="1179696"/>
      </dsp:txXfrm>
    </dsp:sp>
    <dsp:sp modelId="{546A8439-DAB0-47D7-9C6D-C7B5D68C7BE8}">
      <dsp:nvSpPr>
        <dsp:cNvPr id="0" name=""/>
        <dsp:cNvSpPr/>
      </dsp:nvSpPr>
      <dsp:spPr>
        <a:xfrm>
          <a:off x="4325553" y="111050"/>
          <a:ext cx="1966160" cy="1179696"/>
        </a:xfrm>
        <a:prstGeom prst="rect">
          <a:avLst/>
        </a:prstGeom>
        <a:solidFill>
          <a:schemeClr val="accent2">
            <a:hueOff val="845201"/>
            <a:satOff val="-17002"/>
            <a:lumOff val="-61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Meetings held virtually</a:t>
          </a:r>
          <a:endParaRPr lang="en-US" sz="1500" kern="1200"/>
        </a:p>
      </dsp:txBody>
      <dsp:txXfrm>
        <a:off x="4325553" y="111050"/>
        <a:ext cx="1966160" cy="1179696"/>
      </dsp:txXfrm>
    </dsp:sp>
    <dsp:sp modelId="{D2F863DB-E3E4-4E14-A216-2146A39A9D88}">
      <dsp:nvSpPr>
        <dsp:cNvPr id="0" name=""/>
        <dsp:cNvSpPr/>
      </dsp:nvSpPr>
      <dsp:spPr>
        <a:xfrm>
          <a:off x="0" y="1487363"/>
          <a:ext cx="1966160" cy="1179696"/>
        </a:xfrm>
        <a:prstGeom prst="rect">
          <a:avLst/>
        </a:prstGeom>
        <a:solidFill>
          <a:schemeClr val="accent2">
            <a:hueOff val="1267802"/>
            <a:satOff val="-25504"/>
            <a:lumOff val="-9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ICCEEG Covid-19: City and Hackney ICS Communications and Engagement Update</a:t>
          </a:r>
          <a:endParaRPr lang="en-US" sz="1500" kern="1200"/>
        </a:p>
      </dsp:txBody>
      <dsp:txXfrm>
        <a:off x="0" y="1487363"/>
        <a:ext cx="1966160" cy="1179696"/>
      </dsp:txXfrm>
    </dsp:sp>
    <dsp:sp modelId="{058BCBE4-F64F-49BB-B83A-F78748AC6C2F}">
      <dsp:nvSpPr>
        <dsp:cNvPr id="0" name=""/>
        <dsp:cNvSpPr/>
      </dsp:nvSpPr>
      <dsp:spPr>
        <a:xfrm>
          <a:off x="2162776" y="1487363"/>
          <a:ext cx="1966160" cy="1179696"/>
        </a:xfrm>
        <a:prstGeom prst="rect">
          <a:avLst/>
        </a:prstGeom>
        <a:solidFill>
          <a:schemeClr val="accent2">
            <a:hueOff val="1690402"/>
            <a:satOff val="-34005"/>
            <a:lumOff val="-122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City &amp; Hackney Integrated Commissioning Board</a:t>
          </a:r>
          <a:endParaRPr lang="en-US" sz="1500" kern="1200"/>
        </a:p>
      </dsp:txBody>
      <dsp:txXfrm>
        <a:off x="2162776" y="1487363"/>
        <a:ext cx="1966160" cy="1179696"/>
      </dsp:txXfrm>
    </dsp:sp>
    <dsp:sp modelId="{B94B0A86-1EBC-4A59-B77B-C383D36C208F}">
      <dsp:nvSpPr>
        <dsp:cNvPr id="0" name=""/>
        <dsp:cNvSpPr/>
      </dsp:nvSpPr>
      <dsp:spPr>
        <a:xfrm>
          <a:off x="4325553" y="1487363"/>
          <a:ext cx="1966160" cy="1179696"/>
        </a:xfrm>
        <a:prstGeom prst="rect">
          <a:avLst/>
        </a:prstGeom>
        <a:solidFill>
          <a:schemeClr val="accent2">
            <a:hueOff val="2113003"/>
            <a:satOff val="-42506"/>
            <a:lumOff val="-15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Equality and Diversity Working group</a:t>
          </a:r>
          <a:endParaRPr lang="en-US" sz="1500" kern="1200"/>
        </a:p>
      </dsp:txBody>
      <dsp:txXfrm>
        <a:off x="4325553" y="1487363"/>
        <a:ext cx="1966160" cy="1179696"/>
      </dsp:txXfrm>
    </dsp:sp>
    <dsp:sp modelId="{44021040-EF1E-4DE5-8BFE-A593DA81967C}">
      <dsp:nvSpPr>
        <dsp:cNvPr id="0" name=""/>
        <dsp:cNvSpPr/>
      </dsp:nvSpPr>
      <dsp:spPr>
        <a:xfrm>
          <a:off x="0" y="2863675"/>
          <a:ext cx="1966160" cy="1179696"/>
        </a:xfrm>
        <a:prstGeom prst="rect">
          <a:avLst/>
        </a:prstGeom>
        <a:solidFill>
          <a:schemeClr val="accent2">
            <a:hueOff val="2535604"/>
            <a:satOff val="-51007"/>
            <a:lumOff val="-183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Neighbourhood Conversation-Shoreditch</a:t>
          </a:r>
          <a:endParaRPr lang="en-US" sz="1500" kern="1200"/>
        </a:p>
      </dsp:txBody>
      <dsp:txXfrm>
        <a:off x="0" y="2863675"/>
        <a:ext cx="1966160" cy="1179696"/>
      </dsp:txXfrm>
    </dsp:sp>
    <dsp:sp modelId="{3EB5F690-1744-4193-AFEF-A25746D164DB}">
      <dsp:nvSpPr>
        <dsp:cNvPr id="0" name=""/>
        <dsp:cNvSpPr/>
      </dsp:nvSpPr>
      <dsp:spPr>
        <a:xfrm>
          <a:off x="2162776" y="2863675"/>
          <a:ext cx="1966160" cy="1179696"/>
        </a:xfrm>
        <a:prstGeom prst="rect">
          <a:avLst/>
        </a:prstGeom>
        <a:solidFill>
          <a:schemeClr val="accent2">
            <a:hueOff val="2958204"/>
            <a:satOff val="-59509"/>
            <a:lumOff val="-213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NHS City &amp; Hackney CCG Governing Body </a:t>
          </a:r>
          <a:endParaRPr lang="en-US" sz="1500" kern="1200"/>
        </a:p>
      </dsp:txBody>
      <dsp:txXfrm>
        <a:off x="2162776" y="2863675"/>
        <a:ext cx="1966160" cy="1179696"/>
      </dsp:txXfrm>
    </dsp:sp>
    <dsp:sp modelId="{5411015F-16C2-4CB4-8478-2298BA44FA23}">
      <dsp:nvSpPr>
        <dsp:cNvPr id="0" name=""/>
        <dsp:cNvSpPr/>
      </dsp:nvSpPr>
      <dsp:spPr>
        <a:xfrm>
          <a:off x="4325553" y="2863675"/>
          <a:ext cx="1966160" cy="1179696"/>
        </a:xfrm>
        <a:prstGeom prst="rect">
          <a:avLst/>
        </a:prstGeom>
        <a:solidFill>
          <a:schemeClr val="accent2">
            <a:hueOff val="3380805"/>
            <a:satOff val="-68010"/>
            <a:lumOff val="-244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Patient and Public Involvement Committee </a:t>
          </a:r>
          <a:endParaRPr lang="en-US" sz="1500" kern="1200"/>
        </a:p>
      </dsp:txBody>
      <dsp:txXfrm>
        <a:off x="4325553" y="2863675"/>
        <a:ext cx="1966160" cy="1179696"/>
      </dsp:txXfrm>
    </dsp:sp>
    <dsp:sp modelId="{BD949B8B-4CE3-43D1-9D2C-8FF397422C08}">
      <dsp:nvSpPr>
        <dsp:cNvPr id="0" name=""/>
        <dsp:cNvSpPr/>
      </dsp:nvSpPr>
      <dsp:spPr>
        <a:xfrm>
          <a:off x="2162776" y="4239987"/>
          <a:ext cx="1966160" cy="1179696"/>
        </a:xfrm>
        <a:prstGeom prst="rect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North East London CCGs Governing Body</a:t>
          </a:r>
          <a:endParaRPr lang="en-US" sz="1500" kern="1200"/>
        </a:p>
      </dsp:txBody>
      <dsp:txXfrm>
        <a:off x="2162776" y="4239987"/>
        <a:ext cx="1966160" cy="11796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907B6-7F11-45FF-AA54-CDF3B5C0D4F1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818DF-1793-4527-8300-70B5AC3E3B47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Arose from concerns raised by ASB member Cynthia White</a:t>
          </a:r>
          <a:endParaRPr lang="en-US" sz="1700" kern="1200"/>
        </a:p>
      </dsp:txBody>
      <dsp:txXfrm>
        <a:off x="417971" y="2644140"/>
        <a:ext cx="2889450" cy="720000"/>
      </dsp:txXfrm>
    </dsp:sp>
    <dsp:sp modelId="{36C8C850-BC4F-44BD-8980-61C8CF6279B2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1F25E-CA26-4F74-8207-84AC3B15DDB4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Survey carried out by an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ASB member </a:t>
          </a:r>
          <a:endParaRPr lang="en-US" sz="1700" kern="1200" dirty="0"/>
        </a:p>
      </dsp:txBody>
      <dsp:txXfrm>
        <a:off x="3813075" y="2644140"/>
        <a:ext cx="2889450" cy="720000"/>
      </dsp:txXfrm>
    </dsp:sp>
    <dsp:sp modelId="{99839A1A-4320-4CD3-B29A-406362D3E63C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52AED-F6DA-43B3-8383-9C3E13F0D5E8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23 dentists contacted in City &amp; Hackney</a:t>
          </a:r>
          <a:endParaRPr lang="en-US" sz="1700" kern="1200"/>
        </a:p>
      </dsp:txBody>
      <dsp:txXfrm>
        <a:off x="7208178" y="2644140"/>
        <a:ext cx="28894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DFEBD-340C-46D8-B04D-0CB0AABF1A6A}">
      <dsp:nvSpPr>
        <dsp:cNvPr id="0" name=""/>
        <dsp:cNvSpPr/>
      </dsp:nvSpPr>
      <dsp:spPr>
        <a:xfrm>
          <a:off x="631795" y="559741"/>
          <a:ext cx="879404" cy="879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4D94C-D9A2-485B-BF93-0E0C2DB56305}">
      <dsp:nvSpPr>
        <dsp:cNvPr id="0" name=""/>
        <dsp:cNvSpPr/>
      </dsp:nvSpPr>
      <dsp:spPr>
        <a:xfrm>
          <a:off x="94381" y="1773021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Following advice all dental practices are closed</a:t>
          </a:r>
          <a:endParaRPr lang="en-US" sz="1100" kern="1200"/>
        </a:p>
      </dsp:txBody>
      <dsp:txXfrm>
        <a:off x="94381" y="1773021"/>
        <a:ext cx="1954232" cy="765000"/>
      </dsp:txXfrm>
    </dsp:sp>
    <dsp:sp modelId="{988D30BD-4B1A-46AD-98D8-979C48DB336B}">
      <dsp:nvSpPr>
        <dsp:cNvPr id="0" name=""/>
        <dsp:cNvSpPr/>
      </dsp:nvSpPr>
      <dsp:spPr>
        <a:xfrm>
          <a:off x="2928019" y="559741"/>
          <a:ext cx="879404" cy="879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EF002-DEE5-4E15-9A50-EEB9BEC4504A}">
      <dsp:nvSpPr>
        <dsp:cNvPr id="0" name=""/>
        <dsp:cNvSpPr/>
      </dsp:nvSpPr>
      <dsp:spPr>
        <a:xfrm>
          <a:off x="2390605" y="1773021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Most practices have someone answering the phone during normal working hours for advice and to issue prescriptions</a:t>
          </a:r>
          <a:endParaRPr lang="en-US" sz="1100" kern="1200"/>
        </a:p>
      </dsp:txBody>
      <dsp:txXfrm>
        <a:off x="2390605" y="1773021"/>
        <a:ext cx="1954232" cy="765000"/>
      </dsp:txXfrm>
    </dsp:sp>
    <dsp:sp modelId="{1C97DB28-5472-45B9-89F2-F5F6B967C5C8}">
      <dsp:nvSpPr>
        <dsp:cNvPr id="0" name=""/>
        <dsp:cNvSpPr/>
      </dsp:nvSpPr>
      <dsp:spPr>
        <a:xfrm>
          <a:off x="5224242" y="559741"/>
          <a:ext cx="879404" cy="879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CF3FE-8906-4404-A697-4C2D3BFD91D0}">
      <dsp:nvSpPr>
        <dsp:cNvPr id="0" name=""/>
        <dsp:cNvSpPr/>
      </dsp:nvSpPr>
      <dsp:spPr>
        <a:xfrm>
          <a:off x="4686828" y="1773021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Outside these hours, and especially weekends, they are told to contact NHS 111, or go to their nearest A&amp;E</a:t>
          </a:r>
          <a:endParaRPr lang="en-US" sz="1100" kern="1200"/>
        </a:p>
      </dsp:txBody>
      <dsp:txXfrm>
        <a:off x="4686828" y="1773021"/>
        <a:ext cx="1954232" cy="765000"/>
      </dsp:txXfrm>
    </dsp:sp>
    <dsp:sp modelId="{483D7BB0-093A-45E9-A852-699024C987E9}">
      <dsp:nvSpPr>
        <dsp:cNvPr id="0" name=""/>
        <dsp:cNvSpPr/>
      </dsp:nvSpPr>
      <dsp:spPr>
        <a:xfrm>
          <a:off x="631795" y="3026580"/>
          <a:ext cx="879404" cy="8794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1D632-FBD5-4A06-9DAA-76350789A4DA}">
      <dsp:nvSpPr>
        <dsp:cNvPr id="0" name=""/>
        <dsp:cNvSpPr/>
      </dsp:nvSpPr>
      <dsp:spPr>
        <a:xfrm>
          <a:off x="94381" y="4239860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There are currently no urgent dental care hubs within the City of London and Hackney areas</a:t>
          </a:r>
          <a:endParaRPr lang="en-US" sz="1100" kern="1200"/>
        </a:p>
      </dsp:txBody>
      <dsp:txXfrm>
        <a:off x="94381" y="4239860"/>
        <a:ext cx="1954232" cy="765000"/>
      </dsp:txXfrm>
    </dsp:sp>
    <dsp:sp modelId="{6B830B04-3589-4F63-80AB-29259BD600AA}">
      <dsp:nvSpPr>
        <dsp:cNvPr id="0" name=""/>
        <dsp:cNvSpPr/>
      </dsp:nvSpPr>
      <dsp:spPr>
        <a:xfrm>
          <a:off x="2928019" y="3026580"/>
          <a:ext cx="879404" cy="87940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57580-3D4E-4B29-A2BE-25763C68EF76}">
      <dsp:nvSpPr>
        <dsp:cNvPr id="0" name=""/>
        <dsp:cNvSpPr/>
      </dsp:nvSpPr>
      <dsp:spPr>
        <a:xfrm>
          <a:off x="2390605" y="4239860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Only one  dentist mentioned that the two nearest were The Royal London and </a:t>
          </a:r>
          <a:r>
            <a:rPr lang="en-GB" sz="1100" kern="1200" dirty="0" err="1"/>
            <a:t>Whipps</a:t>
          </a:r>
          <a:r>
            <a:rPr lang="en-GB" sz="1100" kern="1200" dirty="0"/>
            <a:t> Cross Hospitals</a:t>
          </a:r>
          <a:endParaRPr lang="en-US" sz="1100" kern="1200" dirty="0"/>
        </a:p>
      </dsp:txBody>
      <dsp:txXfrm>
        <a:off x="2390605" y="4239860"/>
        <a:ext cx="1954232" cy="765000"/>
      </dsp:txXfrm>
    </dsp:sp>
    <dsp:sp modelId="{536D053B-17D6-4C18-809F-D473999ACA9F}">
      <dsp:nvSpPr>
        <dsp:cNvPr id="0" name=""/>
        <dsp:cNvSpPr/>
      </dsp:nvSpPr>
      <dsp:spPr>
        <a:xfrm>
          <a:off x="5224242" y="3026580"/>
          <a:ext cx="879404" cy="87940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712A9-5C96-440A-8A89-F9A2B499C718}">
      <dsp:nvSpPr>
        <dsp:cNvPr id="0" name=""/>
        <dsp:cNvSpPr/>
      </dsp:nvSpPr>
      <dsp:spPr>
        <a:xfrm>
          <a:off x="4686828" y="4239860"/>
          <a:ext cx="1954232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Some responses from the practices, and dental hospital switchboards, by staff and answerphone, were not easy to hear or follow</a:t>
          </a:r>
          <a:endParaRPr lang="en-US" sz="1100" kern="1200" dirty="0"/>
        </a:p>
      </dsp:txBody>
      <dsp:txXfrm>
        <a:off x="4686828" y="4239860"/>
        <a:ext cx="1954232" cy="76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02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07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90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7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95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4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4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5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56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3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29BC57-CF17-488B-9659-CD7A53725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18281"/>
            <a:ext cx="4265007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Engagement</a:t>
            </a:r>
            <a:r>
              <a:rPr lang="en-GB" b="1" dirty="0"/>
              <a:t> 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BD06D-770B-45C3-A04B-6EF4E6A58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412" y="4218281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‘</a:t>
            </a:r>
            <a:r>
              <a:rPr lang="en-GB" i="1" dirty="0"/>
              <a:t>what we have been doing during COVID</a:t>
            </a:r>
            <a:r>
              <a:rPr lang="en-GB" dirty="0"/>
              <a:t>’ </a:t>
            </a:r>
          </a:p>
          <a:p>
            <a:pPr algn="l"/>
            <a:r>
              <a:rPr lang="en-GB" dirty="0"/>
              <a:t>April, May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88B077-95DC-4165-AB73-74669D8C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393" y="971817"/>
            <a:ext cx="10823796" cy="2699922"/>
          </a:xfrm>
          <a:custGeom>
            <a:avLst/>
            <a:gdLst/>
            <a:ahLst/>
            <a:cxnLst/>
            <a:rect l="l" t="t" r="r" b="b"/>
            <a:pathLst>
              <a:path w="10823796" h="3287267">
                <a:moveTo>
                  <a:pt x="98881" y="0"/>
                </a:moveTo>
                <a:lnTo>
                  <a:pt x="10724915" y="0"/>
                </a:lnTo>
                <a:cubicBezTo>
                  <a:pt x="10779525" y="0"/>
                  <a:pt x="10823796" y="44271"/>
                  <a:pt x="10823796" y="98881"/>
                </a:cubicBezTo>
                <a:lnTo>
                  <a:pt x="10823796" y="3188386"/>
                </a:lnTo>
                <a:cubicBezTo>
                  <a:pt x="10823796" y="3242996"/>
                  <a:pt x="10779525" y="3287267"/>
                  <a:pt x="10724915" y="3287267"/>
                </a:cubicBezTo>
                <a:lnTo>
                  <a:pt x="98881" y="3287267"/>
                </a:lnTo>
                <a:cubicBezTo>
                  <a:pt x="44271" y="3287267"/>
                  <a:pt x="0" y="3242996"/>
                  <a:pt x="0" y="3188386"/>
                </a:cubicBezTo>
                <a:lnTo>
                  <a:pt x="0" y="98881"/>
                </a:lnTo>
                <a:cubicBezTo>
                  <a:pt x="0" y="44271"/>
                  <a:pt x="44271" y="0"/>
                  <a:pt x="9888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0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54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FC1762-5CE1-4FDC-BC8E-DA95F9F4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COVID-19 Impact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22E109-0845-4927-BE32-7069307A9D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78219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36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31FFA8-18BE-44CF-A5C0-74901591B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City and Hackney CCG Engagement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F2539B-835B-4141-9954-68C316080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0508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27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EA8F55-0286-494C-9D6B-1B1BB2F0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700">
                <a:solidFill>
                  <a:srgbClr val="FFFFFF"/>
                </a:solidFill>
              </a:rPr>
              <a:t>Communication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F30627D-92A0-4E5E-900F-D2BA2C753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>
                <a:latin typeface="+mj-lt"/>
              </a:rPr>
              <a:t>Agreed a new COVID-19 communication strategy</a:t>
            </a:r>
          </a:p>
          <a:p>
            <a:r>
              <a:rPr lang="en-GB" dirty="0">
                <a:latin typeface="+mj-lt"/>
              </a:rPr>
              <a:t>Focused on-line</a:t>
            </a:r>
          </a:p>
          <a:p>
            <a:r>
              <a:rPr lang="en-GB" dirty="0">
                <a:latin typeface="+mj-lt"/>
              </a:rPr>
              <a:t>Regularly updating website with current advice</a:t>
            </a:r>
          </a:p>
          <a:p>
            <a:r>
              <a:rPr lang="en-GB" dirty="0">
                <a:latin typeface="+mj-lt"/>
              </a:rPr>
              <a:t>Increased frequency of newsletters-3</a:t>
            </a:r>
          </a:p>
          <a:p>
            <a:r>
              <a:rPr lang="en-GB" dirty="0">
                <a:latin typeface="+mj-lt"/>
              </a:rPr>
              <a:t>First Bulletin</a:t>
            </a:r>
          </a:p>
          <a:p>
            <a:r>
              <a:rPr lang="en-GB" dirty="0">
                <a:latin typeface="+mj-lt"/>
              </a:rPr>
              <a:t>Developing a joint newsletter with CCG</a:t>
            </a:r>
          </a:p>
          <a:p>
            <a:r>
              <a:rPr lang="en-GB" dirty="0">
                <a:latin typeface="+mj-lt"/>
              </a:rPr>
              <a:t>Surveys</a:t>
            </a:r>
          </a:p>
          <a:p>
            <a:r>
              <a:rPr lang="en-GB" dirty="0">
                <a:latin typeface="+mj-lt"/>
              </a:rPr>
              <a:t>New project –virtual coffee morning with carer’s coming June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4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62B60C-B50D-4679-ADA0-949B11725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Mystery shopping of Dentists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F9608E-51EF-4203-B91C-0C28C54569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690321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815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7AA287-D671-4169-AB28-8A0C8F96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D565A4B-D1F5-4D55-B473-F00FE1BC6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/>
              <a:t>Conversations - 15            </a:t>
            </a:r>
          </a:p>
          <a:p>
            <a:r>
              <a:rPr lang="en-GB"/>
              <a:t>Conversation/Website - 1            </a:t>
            </a:r>
          </a:p>
          <a:p>
            <a:r>
              <a:rPr lang="en-GB"/>
              <a:t>Answerphone/Extension/no answer - 2 </a:t>
            </a:r>
          </a:p>
          <a:p>
            <a:r>
              <a:rPr lang="en-GB"/>
              <a:t>Answerphone - 3               </a:t>
            </a:r>
          </a:p>
          <a:p>
            <a:r>
              <a:rPr lang="en-GB"/>
              <a:t>No Answer - 2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02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7F0AB-135A-452A-BB1E-168818005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EADD8A-4E27-4DF0-B1FF-0A99B6309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87333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887244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B2D537C87AF04885CB94AC23FB0E20" ma:contentTypeVersion="10" ma:contentTypeDescription="Create a new document." ma:contentTypeScope="" ma:versionID="228d8325cb5db6f68c46dc91d9d07bcd">
  <xsd:schema xmlns:xsd="http://www.w3.org/2001/XMLSchema" xmlns:xs="http://www.w3.org/2001/XMLSchema" xmlns:p="http://schemas.microsoft.com/office/2006/metadata/properties" xmlns:ns2="17e78f00-48e1-4ffe-863e-bd5150d9a6cf" targetNamespace="http://schemas.microsoft.com/office/2006/metadata/properties" ma:root="true" ma:fieldsID="3461bd0417d6ddb57e96aeccfa1685a5" ns2:_="">
    <xsd:import namespace="17e78f00-48e1-4ffe-863e-bd5150d9a6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8f00-48e1-4ffe-863e-bd5150d9a6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62D68A-68B9-4CB8-9F3D-60C52EEDD2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D2B923-4ECD-441E-AE76-76DC70AB62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E44180-AE41-4134-9F6C-F4C5E3783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e78f00-48e1-4ffe-863e-bd5150d9a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285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Tw Cen MT</vt:lpstr>
      <vt:lpstr>ShapesVTI</vt:lpstr>
      <vt:lpstr>Engagement  </vt:lpstr>
      <vt:lpstr>COVID-19 Impact</vt:lpstr>
      <vt:lpstr>City and Hackney CCG Engagement</vt:lpstr>
      <vt:lpstr>Communication</vt:lpstr>
      <vt:lpstr>Mystery shopping of Dentists</vt:lpstr>
      <vt:lpstr>Results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 </dc:title>
  <dc:creator>Paul Coles</dc:creator>
  <cp:lastModifiedBy>Paul Coles</cp:lastModifiedBy>
  <cp:revision>1</cp:revision>
  <dcterms:created xsi:type="dcterms:W3CDTF">2020-05-26T14:54:52Z</dcterms:created>
  <dcterms:modified xsi:type="dcterms:W3CDTF">2020-05-27T17:30:24Z</dcterms:modified>
</cp:coreProperties>
</file>